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2" r:id="rId2"/>
    <p:sldId id="289" r:id="rId3"/>
    <p:sldId id="288" r:id="rId4"/>
    <p:sldId id="286" r:id="rId5"/>
    <p:sldId id="291" r:id="rId6"/>
    <p:sldId id="297" r:id="rId7"/>
    <p:sldId id="293" r:id="rId8"/>
    <p:sldId id="268" r:id="rId9"/>
    <p:sldId id="295" r:id="rId10"/>
    <p:sldId id="303" r:id="rId11"/>
    <p:sldId id="298" r:id="rId12"/>
    <p:sldId id="302" r:id="rId13"/>
    <p:sldId id="299" r:id="rId14"/>
    <p:sldId id="300" r:id="rId15"/>
    <p:sldId id="304" r:id="rId16"/>
    <p:sldId id="306" r:id="rId17"/>
    <p:sldId id="305" r:id="rId18"/>
    <p:sldId id="301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82081" autoAdjust="0"/>
  </p:normalViewPr>
  <p:slideViewPr>
    <p:cSldViewPr snapToGrid="0" snapToObjects="1" showGuides="1">
      <p:cViewPr varScale="1">
        <p:scale>
          <a:sx n="90" d="100"/>
          <a:sy n="90" d="100"/>
        </p:scale>
        <p:origin x="3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25" d="100"/>
          <a:sy n="125" d="100"/>
        </p:scale>
        <p:origin x="486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Lethal injuries 2016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explosion val="27"/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2-1E23-4BD1-A5AA-DDA9D498F8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2878-49B8-9762-AE5E56FEB8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1E23-4BD1-A5AA-DDA9D498F8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2878-49B8-9762-AE5E56FEB8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9-2878-49B8-9762-AE5E56FEB8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B-2878-49B8-9762-AE5E56FEB8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D-2878-49B8-9762-AE5E56FEB8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F-2878-49B8-9762-AE5E56FEB839}"/>
              </c:ext>
            </c:extLst>
          </c:dPt>
          <c:dLbls>
            <c:dLbl>
              <c:idx val="2"/>
              <c:layout>
                <c:manualLayout>
                  <c:x val="-7.1388733965421086E-2"/>
                  <c:y val="2.9839608579521853E-3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E23-4BD1-A5AA-DDA9D498F846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Blad1!$A$2:$A$9</c:f>
              <c:strCache>
                <c:ptCount val="8"/>
                <c:pt idx="0">
                  <c:v>Car</c:v>
                </c:pt>
                <c:pt idx="1">
                  <c:v>Truck</c:v>
                </c:pt>
                <c:pt idx="2">
                  <c:v>Bus</c:v>
                </c:pt>
                <c:pt idx="3">
                  <c:v>Motorcycle</c:v>
                </c:pt>
                <c:pt idx="4">
                  <c:v>Moped</c:v>
                </c:pt>
                <c:pt idx="5">
                  <c:v>Bicycle</c:v>
                </c:pt>
                <c:pt idx="6">
                  <c:v>Pedestrian</c:v>
                </c:pt>
                <c:pt idx="7">
                  <c:v>Other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51.1</c:v>
                </c:pt>
                <c:pt idx="1">
                  <c:v>4.4000000000000004</c:v>
                </c:pt>
                <c:pt idx="2">
                  <c:v>0.4</c:v>
                </c:pt>
                <c:pt idx="3">
                  <c:v>13.3</c:v>
                </c:pt>
                <c:pt idx="4">
                  <c:v>3</c:v>
                </c:pt>
                <c:pt idx="5">
                  <c:v>8.1</c:v>
                </c:pt>
                <c:pt idx="6">
                  <c:v>15.6</c:v>
                </c:pt>
                <c:pt idx="7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3-4BD1-A5AA-DDA9D498F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Fire incidents/M km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Blad1!$C$2:$C$7</c:f>
              <c:numCache>
                <c:formatCode>General</c:formatCode>
                <c:ptCount val="6"/>
                <c:pt idx="0">
                  <c:v>0.14726027397260275</c:v>
                </c:pt>
                <c:pt idx="1">
                  <c:v>0.13898305084745763</c:v>
                </c:pt>
                <c:pt idx="2">
                  <c:v>0.1116751269035533</c:v>
                </c:pt>
                <c:pt idx="3">
                  <c:v>0.10199999999999999</c:v>
                </c:pt>
                <c:pt idx="4">
                  <c:v>0.1067</c:v>
                </c:pt>
                <c:pt idx="5">
                  <c:v>0.1013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1-4441-8D13-8E41CB1D1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7566480"/>
        <c:axId val="527565824"/>
      </c:barChar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Approved inspections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Blad1!$A$2:$A$7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Blad1!$B$2:$B$7</c:f>
              <c:numCache>
                <c:formatCode>0%</c:formatCode>
                <c:ptCount val="6"/>
                <c:pt idx="0">
                  <c:v>0.82</c:v>
                </c:pt>
                <c:pt idx="1">
                  <c:v>0.81</c:v>
                </c:pt>
                <c:pt idx="2">
                  <c:v>0.84</c:v>
                </c:pt>
                <c:pt idx="3">
                  <c:v>0.86</c:v>
                </c:pt>
                <c:pt idx="4">
                  <c:v>0.87</c:v>
                </c:pt>
                <c:pt idx="5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81-4441-8D13-8E41CB1D1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7652144"/>
        <c:axId val="887652472"/>
      </c:lineChart>
      <c:catAx>
        <c:axId val="88765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7652472"/>
        <c:crosses val="autoZero"/>
        <c:auto val="1"/>
        <c:lblAlgn val="ctr"/>
        <c:lblOffset val="100"/>
        <c:noMultiLvlLbl val="0"/>
      </c:catAx>
      <c:valAx>
        <c:axId val="887652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7652144"/>
        <c:crosses val="autoZero"/>
        <c:crossBetween val="between"/>
      </c:valAx>
      <c:valAx>
        <c:axId val="527565824"/>
        <c:scaling>
          <c:orientation val="minMax"/>
          <c:min val="4.0000000000000008E-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7566480"/>
        <c:crosses val="max"/>
        <c:crossBetween val="between"/>
      </c:valAx>
      <c:catAx>
        <c:axId val="527566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7565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sz="1000" i="1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B0DEA-F2B0-4BF7-BF97-16DC1FE5A572}" type="datetime3">
              <a:rPr lang="en-GB" sz="1000" i="1" smtClean="0">
                <a:solidFill>
                  <a:schemeClr val="accent5"/>
                </a:solidFill>
              </a:rPr>
              <a:t>2 April, 2019</a:t>
            </a:fld>
            <a:endParaRPr lang="sv-SE" sz="1000" i="1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sz="1000" i="1" dirty="0">
              <a:solidFill>
                <a:schemeClr val="accent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078639" y="8678713"/>
            <a:ext cx="69913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9FC8D02E-D347-4077-B49B-6CB910A44756}" type="slidenum">
              <a:rPr lang="sv-SE" sz="1000" i="1" smtClean="0">
                <a:solidFill>
                  <a:schemeClr val="accent5"/>
                </a:solidFill>
              </a:rPr>
              <a:pPr algn="ctr"/>
              <a:t>‹#›</a:t>
            </a:fld>
            <a:endParaRPr lang="sv-SE" sz="1000" i="1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453" y="8732520"/>
            <a:ext cx="660964" cy="3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8461"/>
      </p:ext>
    </p:extLst>
  </p:cSld>
  <p:clrMap bg1="lt1" tx1="dk1" bg2="lt2" tx2="dk2" accent1="accent1" accent2="accent2" accent3="accent3" accent4="accent4" accent5="accent5" accent6="accent6" hlink="hlink" folHlink="folHlink"/>
  <p:hf ftr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3748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 i="1">
                <a:solidFill>
                  <a:schemeClr val="accent5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9399" y="0"/>
            <a:ext cx="14970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 i="1">
                <a:solidFill>
                  <a:schemeClr val="accent5"/>
                </a:solidFill>
              </a:defRPr>
            </a:lvl1pPr>
          </a:lstStyle>
          <a:p>
            <a:fld id="{40EC039C-D812-46D8-A9F1-905085C0F62A}" type="datetime3">
              <a:rPr lang="en-GB" smtClean="0"/>
              <a:pPr/>
              <a:t>2 April, 2019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08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i="1">
                <a:solidFill>
                  <a:schemeClr val="accent5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37840" y="8685213"/>
            <a:ext cx="7839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</a:defRPr>
            </a:lvl1pPr>
          </a:lstStyle>
          <a:p>
            <a:fld id="{09FEC0FE-1AD0-4F69-AD10-DE9F71B093C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53" y="8732520"/>
            <a:ext cx="660964" cy="3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701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780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1450" algn="l" defTabSz="914400" rtl="0" eaLnBrk="1" latinLnBrk="0" hangingPunct="1">
      <a:buFont typeface="Calibri" panose="020F0502020204030204" pitchFamily="34" charset="0"/>
      <a:buChar char="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8163" indent="-171450" algn="l" defTabSz="914400" rtl="0" eaLnBrk="1" latinLnBrk="0" hangingPunct="1">
      <a:buFont typeface="Calibri" panose="020F0502020204030204" pitchFamily="34" charset="0"/>
      <a:buChar char="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15963" indent="-171450" algn="l" defTabSz="914400" rtl="0" eaLnBrk="1" latinLnBrk="0" hangingPunct="1">
      <a:buFont typeface="Calibri" panose="020F0502020204030204" pitchFamily="34" charset="0"/>
      <a:buChar char="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CB46BE-01BE-498F-9F2F-5C720FADABEC}" type="datetime3">
              <a:rPr lang="en-GB" smtClean="0"/>
              <a:t>2 April, 2019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C0FE-1AD0-4F69-AD10-DE9F71B093CB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00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38837E8-8253-43A9-9757-E6FE9B06DB85}" type="datetime3">
              <a:rPr lang="en-GB" smtClean="0"/>
              <a:t>2 April, 2019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C0FE-1AD0-4F69-AD10-DE9F71B093CB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69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Cost</a:t>
            </a:r>
            <a:r>
              <a:rPr lang="sv-SE" dirty="0"/>
              <a:t> </a:t>
            </a:r>
            <a:r>
              <a:rPr lang="sv-SE" dirty="0" err="1"/>
              <a:t>increases</a:t>
            </a:r>
            <a:r>
              <a:rPr lang="sv-SE" dirty="0"/>
              <a:t> in short term </a:t>
            </a:r>
            <a:r>
              <a:rPr lang="sv-SE" dirty="0" err="1"/>
              <a:t>needs</a:t>
            </a:r>
            <a:r>
              <a:rPr lang="sv-SE" dirty="0"/>
              <a:t> to be </a:t>
            </a:r>
            <a:r>
              <a:rPr lang="sv-SE" dirty="0" err="1"/>
              <a:t>covered</a:t>
            </a:r>
            <a:r>
              <a:rPr lang="sv-SE" dirty="0"/>
              <a:t> by </a:t>
            </a:r>
            <a:r>
              <a:rPr lang="sv-SE" dirty="0" err="1"/>
              <a:t>increased</a:t>
            </a:r>
            <a:r>
              <a:rPr lang="sv-SE" dirty="0"/>
              <a:t> subsidies, </a:t>
            </a:r>
            <a:r>
              <a:rPr lang="sv-SE" dirty="0" err="1"/>
              <a:t>passenger</a:t>
            </a:r>
            <a:r>
              <a:rPr lang="sv-SE" dirty="0"/>
              <a:t> </a:t>
            </a:r>
            <a:r>
              <a:rPr lang="sv-SE" dirty="0" err="1"/>
              <a:t>revenue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not be </a:t>
            </a:r>
            <a:r>
              <a:rPr lang="sv-SE" dirty="0" err="1"/>
              <a:t>expected</a:t>
            </a:r>
            <a:r>
              <a:rPr lang="sv-SE" dirty="0"/>
              <a:t> to cover </a:t>
            </a:r>
            <a:r>
              <a:rPr lang="sv-SE" dirty="0" err="1"/>
              <a:t>cost</a:t>
            </a:r>
            <a:r>
              <a:rPr lang="sv-SE" dirty="0"/>
              <a:t> </a:t>
            </a:r>
            <a:r>
              <a:rPr lang="sv-SE" dirty="0" err="1"/>
              <a:t>increase</a:t>
            </a:r>
            <a:r>
              <a:rPr lang="sv-SE" dirty="0"/>
              <a:t> for </a:t>
            </a:r>
            <a:r>
              <a:rPr lang="sv-SE" dirty="0" err="1"/>
              <a:t>electrification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Not </a:t>
            </a:r>
            <a:r>
              <a:rPr lang="sv-SE" dirty="0" err="1"/>
              <a:t>increasing</a:t>
            </a:r>
            <a:r>
              <a:rPr lang="sv-SE" dirty="0"/>
              <a:t> subsidies </a:t>
            </a:r>
            <a:r>
              <a:rPr lang="sv-SE" dirty="0" err="1"/>
              <a:t>would</a:t>
            </a:r>
            <a:r>
              <a:rPr lang="sv-SE" dirty="0"/>
              <a:t> force </a:t>
            </a:r>
            <a:r>
              <a:rPr lang="sv-SE" dirty="0" err="1"/>
              <a:t>reduced</a:t>
            </a:r>
            <a:r>
              <a:rPr lang="sv-SE" dirty="0"/>
              <a:t> </a:t>
            </a:r>
            <a:r>
              <a:rPr lang="sv-SE" dirty="0" err="1"/>
              <a:t>supply</a:t>
            </a: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In the PT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means</a:t>
            </a:r>
            <a:r>
              <a:rPr lang="sv-SE" dirty="0"/>
              <a:t> less </a:t>
            </a:r>
            <a:r>
              <a:rPr lang="sv-SE" dirty="0" err="1"/>
              <a:t>passengers</a:t>
            </a:r>
            <a:r>
              <a:rPr lang="sv-SE" dirty="0"/>
              <a:t> and </a:t>
            </a:r>
            <a:r>
              <a:rPr lang="sv-SE" dirty="0" err="1"/>
              <a:t>revenue</a:t>
            </a:r>
            <a:r>
              <a:rPr lang="sv-SE" dirty="0"/>
              <a:t>,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we’re</a:t>
            </a:r>
            <a:r>
              <a:rPr lang="sv-SE" dirty="0"/>
              <a:t> </a:t>
            </a:r>
            <a:r>
              <a:rPr lang="sv-SE" dirty="0" err="1"/>
              <a:t>running</a:t>
            </a:r>
            <a:r>
              <a:rPr lang="sv-SE" dirty="0"/>
              <a:t> down the negative spiral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This</a:t>
            </a:r>
            <a:r>
              <a:rPr lang="sv-SE" dirty="0"/>
              <a:t> is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wan’t</a:t>
            </a:r>
            <a:r>
              <a:rPr lang="sv-SE" dirty="0"/>
              <a:t> to </a:t>
            </a:r>
            <a:r>
              <a:rPr lang="sv-SE" dirty="0" err="1"/>
              <a:t>contribute</a:t>
            </a:r>
            <a:r>
              <a:rPr lang="sv-SE" dirty="0"/>
              <a:t>, by </a:t>
            </a:r>
            <a:r>
              <a:rPr lang="sv-SE" dirty="0" err="1"/>
              <a:t>participating</a:t>
            </a:r>
            <a:r>
              <a:rPr lang="sv-SE" dirty="0"/>
              <a:t> in </a:t>
            </a:r>
            <a:r>
              <a:rPr lang="sv-SE" dirty="0" err="1"/>
              <a:t>minimizing</a:t>
            </a:r>
            <a:r>
              <a:rPr lang="sv-SE" dirty="0"/>
              <a:t> the </a:t>
            </a:r>
            <a:r>
              <a:rPr lang="sv-SE" dirty="0" err="1"/>
              <a:t>need</a:t>
            </a:r>
            <a:r>
              <a:rPr lang="sv-SE" dirty="0"/>
              <a:t> for extra subsidies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CB46BE-01BE-498F-9F2F-5C720FADABEC}" type="datetime3">
              <a:rPr lang="en-GB" smtClean="0"/>
              <a:t>2 April, 2019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C0FE-1AD0-4F69-AD10-DE9F71B093CB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38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Looking</a:t>
            </a:r>
            <a:r>
              <a:rPr lang="sv-SE" dirty="0"/>
              <a:t> at </a:t>
            </a:r>
            <a:r>
              <a:rPr lang="sv-SE" dirty="0" err="1"/>
              <a:t>statistics</a:t>
            </a:r>
            <a:r>
              <a:rPr lang="sv-SE" dirty="0"/>
              <a:t>  - bus is </a:t>
            </a:r>
            <a:r>
              <a:rPr lang="sv-SE" dirty="0" err="1"/>
              <a:t>really</a:t>
            </a:r>
            <a:r>
              <a:rPr lang="sv-SE" dirty="0"/>
              <a:t> the </a:t>
            </a:r>
            <a:r>
              <a:rPr lang="sv-SE" dirty="0" err="1"/>
              <a:t>supreme</a:t>
            </a:r>
            <a:r>
              <a:rPr lang="sv-SE" dirty="0"/>
              <a:t> road </a:t>
            </a:r>
            <a:r>
              <a:rPr lang="sv-SE" dirty="0" err="1"/>
              <a:t>transportation</a:t>
            </a:r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0EC039C-D812-46D8-A9F1-905085C0F62A}" type="datetime3">
              <a:rPr lang="en-GB" smtClean="0"/>
              <a:pPr/>
              <a:t>2 April, 2019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EC0FE-1AD0-4F69-AD10-DE9F71B093CB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29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6B215-6B66-4B1B-9F0E-24DEF8E7B97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72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Keywords</a:t>
            </a:r>
            <a:r>
              <a:rPr lang="sv-SE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Alcolock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Real-</a:t>
            </a:r>
            <a:r>
              <a:rPr lang="sv-SE" dirty="0" err="1"/>
              <a:t>time</a:t>
            </a:r>
            <a:r>
              <a:rPr lang="sv-SE" dirty="0"/>
              <a:t> alert at </a:t>
            </a:r>
            <a:r>
              <a:rPr lang="sv-SE" dirty="0" err="1"/>
              <a:t>dispatch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Passenger</a:t>
            </a:r>
            <a:r>
              <a:rPr lang="sv-SE" dirty="0"/>
              <a:t> </a:t>
            </a:r>
            <a:r>
              <a:rPr lang="sv-SE" dirty="0" err="1"/>
              <a:t>safety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Driver </a:t>
            </a:r>
            <a:r>
              <a:rPr lang="sv-SE" dirty="0" err="1"/>
              <a:t>health</a:t>
            </a:r>
            <a:r>
              <a:rPr lang="sv-SE" dirty="0"/>
              <a:t> and </a:t>
            </a:r>
            <a:r>
              <a:rPr lang="sv-SE" dirty="0" err="1"/>
              <a:t>abscense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6C48C7-D560-40FA-8FC3-D502B2219B69}" type="datetime4">
              <a:rPr lang="en-US" smtClean="0"/>
              <a:pPr/>
              <a:t>April 2, 2019</a:t>
            </a:fld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C5E4C2-300A-4881-B7B2-16F90990E1F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75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Keywords</a:t>
            </a:r>
            <a:r>
              <a:rPr lang="sv-SE" dirty="0"/>
              <a:t>:</a:t>
            </a:r>
          </a:p>
          <a:p>
            <a:r>
              <a:rPr lang="sv-SE" dirty="0"/>
              <a:t>- </a:t>
            </a:r>
            <a:r>
              <a:rPr lang="sv-SE" dirty="0" err="1"/>
              <a:t>Maintenance</a:t>
            </a:r>
            <a:r>
              <a:rPr lang="sv-SE" dirty="0"/>
              <a:t> </a:t>
            </a:r>
            <a:r>
              <a:rPr lang="sv-SE" dirty="0" err="1"/>
              <a:t>processes</a:t>
            </a:r>
            <a:r>
              <a:rPr lang="sv-SE" dirty="0"/>
              <a:t> and </a:t>
            </a:r>
            <a:r>
              <a:rPr lang="sv-SE" dirty="0" err="1"/>
              <a:t>routines</a:t>
            </a: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 err="1"/>
              <a:t>Automatic</a:t>
            </a:r>
            <a:r>
              <a:rPr lang="sv-SE" dirty="0"/>
              <a:t> </a:t>
            </a:r>
            <a:r>
              <a:rPr lang="sv-SE" dirty="0" err="1"/>
              <a:t>fire</a:t>
            </a:r>
            <a:r>
              <a:rPr lang="sv-SE" dirty="0"/>
              <a:t> </a:t>
            </a:r>
            <a:r>
              <a:rPr lang="sv-SE" dirty="0" err="1"/>
              <a:t>extinguishers</a:t>
            </a: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 err="1"/>
              <a:t>Fire</a:t>
            </a:r>
            <a:r>
              <a:rPr lang="sv-SE" dirty="0"/>
              <a:t> incidents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Yearly</a:t>
            </a:r>
            <a:r>
              <a:rPr lang="sv-SE" dirty="0"/>
              <a:t> </a:t>
            </a:r>
            <a:r>
              <a:rPr lang="sv-SE" dirty="0" err="1"/>
              <a:t>technical</a:t>
            </a:r>
            <a:r>
              <a:rPr lang="sv-SE" dirty="0"/>
              <a:t> </a:t>
            </a:r>
            <a:r>
              <a:rPr lang="sv-SE" dirty="0" err="1"/>
              <a:t>inspections</a:t>
            </a:r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0EC039C-D812-46D8-A9F1-905085C0F62A}" type="datetime3">
              <a:rPr lang="en-GB" smtClean="0"/>
              <a:pPr/>
              <a:t>2 April, 2019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EC0FE-1AD0-4F69-AD10-DE9F71B093CB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60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Keywords</a:t>
            </a:r>
            <a:endParaRPr lang="sv-SE" dirty="0"/>
          </a:p>
          <a:p>
            <a:pPr lvl="1"/>
            <a:r>
              <a:rPr lang="sv-SE" dirty="0"/>
              <a:t>Driver </a:t>
            </a:r>
            <a:r>
              <a:rPr lang="sv-SE" dirty="0" err="1"/>
              <a:t>training</a:t>
            </a:r>
            <a:endParaRPr lang="sv-SE" dirty="0"/>
          </a:p>
          <a:p>
            <a:pPr lvl="1"/>
            <a:r>
              <a:rPr lang="sv-SE" dirty="0"/>
              <a:t>Management</a:t>
            </a:r>
          </a:p>
          <a:p>
            <a:pPr lvl="1"/>
            <a:r>
              <a:rPr lang="sv-SE" dirty="0" err="1"/>
              <a:t>Absence</a:t>
            </a:r>
            <a:endParaRPr lang="sv-SE" dirty="0"/>
          </a:p>
          <a:p>
            <a:pPr lvl="1"/>
            <a:r>
              <a:rPr lang="sv-SE" dirty="0" err="1"/>
              <a:t>Availability</a:t>
            </a:r>
            <a:endParaRPr lang="sv-SE" dirty="0"/>
          </a:p>
          <a:p>
            <a:pPr lvl="1"/>
            <a:r>
              <a:rPr lang="sv-SE" dirty="0" err="1"/>
              <a:t>Skills</a:t>
            </a:r>
            <a:r>
              <a:rPr lang="sv-SE" dirty="0"/>
              <a:t> and motivation</a:t>
            </a:r>
          </a:p>
          <a:p>
            <a:pPr lvl="1"/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0EC039C-D812-46D8-A9F1-905085C0F62A}" type="datetime3">
              <a:rPr lang="en-GB" smtClean="0"/>
              <a:pPr/>
              <a:t>2 April, 2019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EC0FE-1AD0-4F69-AD10-DE9F71B093CB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80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F853F8F-39DD-42E1-9C81-2A7ACB8FB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7517" cy="686390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144" y="4221089"/>
            <a:ext cx="5103856" cy="264281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1" t="-7391" r="17151" b="36037"/>
          <a:stretch/>
        </p:blipFill>
        <p:spPr>
          <a:xfrm>
            <a:off x="8544272" y="4113076"/>
            <a:ext cx="3647728" cy="2744924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-60683" y="3356993"/>
            <a:ext cx="12258200" cy="1361058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99000">
                <a:schemeClr val="tx2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54207" y="3599495"/>
            <a:ext cx="10134599" cy="543888"/>
          </a:xfrm>
        </p:spPr>
        <p:txBody>
          <a:bodyPr wrap="none" lIns="180000" tIns="0" rIns="180000" bIns="0" anchor="b" anchorCtr="0">
            <a:noAutofit/>
          </a:bodyPr>
          <a:lstStyle>
            <a:lvl1pPr marL="0" indent="0" algn="l">
              <a:buNone/>
              <a:defRPr sz="4000" b="1" cap="all" spc="40" baseline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98339" y="4113076"/>
            <a:ext cx="10082039" cy="346992"/>
          </a:xfrm>
        </p:spPr>
        <p:txBody>
          <a:bodyPr lIns="180000" tIns="36000" rIns="180000" bIns="36000" anchor="t" anchorCtr="0">
            <a:noAutofit/>
          </a:bodyPr>
          <a:lstStyle>
            <a:lvl1pPr marL="0" indent="0" algn="l">
              <a:buNone/>
              <a:defRPr sz="2200" b="0" cap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1016" y="5678353"/>
            <a:ext cx="1965997" cy="9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022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attern 70%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 bwMode="auto">
          <a:xfrm>
            <a:off x="0" y="0"/>
            <a:ext cx="12192000" cy="1628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endParaRPr lang="en-GB" sz="2000" dirty="0">
              <a:solidFill>
                <a:srgbClr val="4D4D4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77" y="446895"/>
            <a:ext cx="11112498" cy="1067231"/>
          </a:xfrm>
        </p:spPr>
        <p:txBody>
          <a:bodyPr/>
          <a:lstStyle>
            <a:lvl1pPr>
              <a:defRPr>
                <a:solidFill>
                  <a:srgbClr val="3F9C35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676" y="1714461"/>
            <a:ext cx="11112499" cy="4255772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SzPct val="80000"/>
              <a:defRPr>
                <a:solidFill>
                  <a:srgbClr val="3F3F3F"/>
                </a:solidFill>
                <a:latin typeface="+mn-lt"/>
              </a:defRPr>
            </a:lvl1pPr>
            <a:lvl2pPr marL="590550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2pPr>
            <a:lvl3pPr marL="930275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3pPr>
            <a:lvl4pPr marL="1270000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4pPr>
            <a:lvl5pPr marL="1601788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1ADA0F0-3A3D-4DDF-A615-11EC8E63459B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06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38" y="447848"/>
            <a:ext cx="11112499" cy="640892"/>
          </a:xfrm>
        </p:spPr>
        <p:txBody>
          <a:bodyPr/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396" y="1712569"/>
            <a:ext cx="11112499" cy="4258020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defRPr>
                <a:solidFill>
                  <a:srgbClr val="3F3F3F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>
                <a:solidFill>
                  <a:schemeClr val="accent5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>
                <a:solidFill>
                  <a:schemeClr val="accent5"/>
                </a:solidFill>
              </a:defRPr>
            </a:lvl3pPr>
            <a:lvl4pPr marL="1270000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</a:defRPr>
            </a:lvl4pPr>
            <a:lvl5pPr marL="1601788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BC65-188B-40B5-8C33-4900CE3DFB00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49952" y="926179"/>
            <a:ext cx="11100085" cy="545817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accent5"/>
                </a:solidFill>
              </a:defRPr>
            </a:lvl1pPr>
            <a:lvl2pPr marL="361950" indent="0">
              <a:buNone/>
              <a:defRPr sz="2400" i="1">
                <a:solidFill>
                  <a:schemeClr val="tx2"/>
                </a:solidFill>
              </a:defRPr>
            </a:lvl2pPr>
            <a:lvl3pPr marL="701675" indent="0">
              <a:buNone/>
              <a:defRPr sz="2400" i="1">
                <a:solidFill>
                  <a:schemeClr val="tx2"/>
                </a:solidFill>
              </a:defRPr>
            </a:lvl3pPr>
            <a:lvl4pPr marL="1041400" indent="0">
              <a:buNone/>
              <a:defRPr sz="2400" i="1">
                <a:solidFill>
                  <a:schemeClr val="tx2"/>
                </a:solidFill>
              </a:defRPr>
            </a:lvl4pPr>
            <a:lvl5pPr marL="1373188" indent="0">
              <a:buNone/>
              <a:defRPr sz="2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6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1524-7811-408B-92A3-58CE17B08E34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0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564313" y="1514126"/>
            <a:ext cx="5113337" cy="4452249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for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677" y="1714461"/>
            <a:ext cx="5806351" cy="4255772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SzPct val="80000"/>
              <a:defRPr>
                <a:solidFill>
                  <a:srgbClr val="3F3F3F"/>
                </a:solidFill>
                <a:latin typeface="+mn-lt"/>
              </a:defRPr>
            </a:lvl1pPr>
            <a:lvl2pPr marL="590550" indent="-228600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2pPr>
            <a:lvl3pPr marL="930275" indent="-228600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3pPr>
            <a:lvl4pPr marL="1270000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4pPr>
            <a:lvl5pPr marL="1601788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5pPr>
            <a:lvl6pPr marL="1971675" indent="-2286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 sz="1600">
                <a:solidFill>
                  <a:srgbClr val="5E6A71"/>
                </a:solidFill>
              </a:defRPr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A2AD384-C73C-4B58-86D8-259DE2268009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76" y="446895"/>
            <a:ext cx="11135973" cy="1067231"/>
          </a:xfrm>
        </p:spPr>
        <p:txBody>
          <a:bodyPr/>
          <a:lstStyle>
            <a:lvl1pPr>
              <a:defRPr>
                <a:solidFill>
                  <a:srgbClr val="3F9C35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305607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56604" y="1514126"/>
            <a:ext cx="5113337" cy="4452249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for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4110" y="1714461"/>
            <a:ext cx="5693539" cy="4255772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SzPct val="80000"/>
              <a:defRPr>
                <a:solidFill>
                  <a:srgbClr val="3F3F3F"/>
                </a:solidFill>
                <a:latin typeface="+mn-lt"/>
              </a:defRPr>
            </a:lvl1pPr>
            <a:lvl2pPr marL="590550" indent="-228600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2pPr>
            <a:lvl3pPr marL="930275" indent="-228600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3pPr>
            <a:lvl4pPr marL="1270000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4pPr>
            <a:lvl5pPr marL="1601788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5pPr>
            <a:lvl6pPr marL="1971675" indent="-2286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 sz="1600">
                <a:solidFill>
                  <a:srgbClr val="5E6A71"/>
                </a:solidFill>
              </a:defRPr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D3BBB1B-2EF5-4B90-9260-268367069373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76" y="446895"/>
            <a:ext cx="11135973" cy="1067231"/>
          </a:xfrm>
        </p:spPr>
        <p:txBody>
          <a:bodyPr/>
          <a:lstStyle>
            <a:lvl1pPr>
              <a:defRPr>
                <a:solidFill>
                  <a:srgbClr val="3F9C35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694939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77" y="446895"/>
            <a:ext cx="11112498" cy="1067231"/>
          </a:xfrm>
        </p:spPr>
        <p:txBody>
          <a:bodyPr/>
          <a:lstStyle>
            <a:lvl1pPr>
              <a:defRPr>
                <a:solidFill>
                  <a:srgbClr val="3F9C35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676" y="1714817"/>
            <a:ext cx="11112499" cy="4255772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SzPct val="80000"/>
              <a:defRPr>
                <a:solidFill>
                  <a:srgbClr val="3F3F3F"/>
                </a:solidFill>
                <a:latin typeface="+mn-lt"/>
              </a:defRPr>
            </a:lvl1pPr>
            <a:lvl2pPr marL="590550" marR="0" indent="-22860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>
                <a:solidFill>
                  <a:schemeClr val="accent5"/>
                </a:solidFill>
                <a:latin typeface="+mn-lt"/>
              </a:defRPr>
            </a:lvl2pPr>
            <a:lvl3pPr marL="930275" marR="0" indent="-22860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>
                <a:solidFill>
                  <a:schemeClr val="accent5"/>
                </a:solidFill>
                <a:latin typeface="+mn-lt"/>
              </a:defRPr>
            </a:lvl3pPr>
            <a:lvl4pPr marL="1270000" marR="0" indent="-2286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>
                <a:solidFill>
                  <a:schemeClr val="tx2"/>
                </a:solidFill>
                <a:latin typeface="+mn-lt"/>
              </a:defRPr>
            </a:lvl4pPr>
            <a:lvl5pPr marL="1601788" marR="0" indent="-2286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marL="590550" marR="0" lvl="1" indent="-22860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30275" marR="0" lvl="2" indent="-22860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70000" marR="0" lvl="3" indent="-2286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601788" marR="0" lvl="4" indent="-2286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3FAF2E-ED0E-4B1F-A782-E2A008C749F4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560406" y="160084"/>
            <a:ext cx="11120438" cy="327025"/>
          </a:xfrm>
        </p:spPr>
        <p:txBody>
          <a:bodyPr bIns="0" anchor="b" anchorCtr="0">
            <a:normAutofit/>
          </a:bodyPr>
          <a:lstStyle>
            <a:lvl1pPr marL="0" indent="0">
              <a:buNone/>
              <a:defRPr sz="1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for section</a:t>
            </a:r>
          </a:p>
        </p:txBody>
      </p:sp>
    </p:spTree>
    <p:extLst>
      <p:ext uri="{BB962C8B-B14F-4D97-AF65-F5344CB8AC3E}">
        <p14:creationId xmlns:p14="http://schemas.microsoft.com/office/powerpoint/2010/main" val="42582996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 green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endParaRPr lang="en-US" sz="2000" dirty="0">
              <a:solidFill>
                <a:srgbClr val="4D4D4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5420" y="512676"/>
            <a:ext cx="4572508" cy="1067231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Click to edit short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5420" y="1916832"/>
            <a:ext cx="4572508" cy="3617494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Clr>
                <a:schemeClr val="bg1"/>
              </a:buClr>
              <a:buSzPct val="80000"/>
              <a:defRPr sz="3000">
                <a:solidFill>
                  <a:schemeClr val="bg1"/>
                </a:solidFill>
                <a:latin typeface="+mn-lt"/>
              </a:defRPr>
            </a:lvl1pPr>
            <a:lvl2pPr marL="590550" indent="-2286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+mn-lt"/>
              </a:defRPr>
            </a:lvl2pPr>
            <a:lvl3pPr marL="930275" indent="-2286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Calibri" panose="020F0502020204030204" pitchFamily="34" charset="0"/>
              <a:buChar char="−"/>
              <a:defRPr sz="2000">
                <a:solidFill>
                  <a:schemeClr val="bg1"/>
                </a:solidFill>
                <a:latin typeface="+mn-lt"/>
              </a:defRPr>
            </a:lvl3pPr>
            <a:lvl4pPr marL="1270000" indent="-22860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Calibri" panose="020F0502020204030204" pitchFamily="34" charset="0"/>
              <a:buChar char="−"/>
              <a:defRPr sz="2000" baseline="0">
                <a:solidFill>
                  <a:schemeClr val="bg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2002" y="6404904"/>
            <a:ext cx="1718883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fld id="{CD325532-5AEB-4A24-AE3A-C8FBAE080800}" type="datetime3">
              <a:rPr lang="en-US" smtClean="0">
                <a:solidFill>
                  <a:srgbClr val="A5ACAF"/>
                </a:solidFill>
              </a:rPr>
              <a:pPr/>
              <a:t>2 April 2019</a:t>
            </a:fld>
            <a:endParaRPr lang="en-US" dirty="0">
              <a:solidFill>
                <a:srgbClr val="A5ACA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9675" y="6413500"/>
            <a:ext cx="701787" cy="325441"/>
          </a:xfrm>
          <a:prstGeom prst="rect">
            <a:avLst/>
          </a:prstGeom>
        </p:spPr>
      </p:pic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5965825"/>
          </a:xfrm>
        </p:spPr>
        <p:txBody>
          <a:bodyPr bIns="612000" anchor="ctr" anchorCtr="0">
            <a:normAutofit/>
          </a:bodyPr>
          <a:lstStyle>
            <a:lvl1pPr marL="0" indent="0" algn="ctr">
              <a:buNone/>
              <a:defRPr sz="1800" i="1" baseline="0"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4266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 patter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/>
          <p:cNvSpPr>
            <a:spLocks noGrp="1"/>
          </p:cNvSpPr>
          <p:nvPr>
            <p:ph type="pic" sz="quarter" idx="13"/>
          </p:nvPr>
        </p:nvSpPr>
        <p:spPr>
          <a:xfrm>
            <a:off x="6096001" y="-1"/>
            <a:ext cx="6096404" cy="5972313"/>
          </a:xfrm>
          <a:solidFill>
            <a:schemeClr val="bg1"/>
          </a:solidFill>
          <a:effectLst/>
        </p:spPr>
        <p:txBody>
          <a:bodyPr bIns="612000" anchor="ctr" anchorCtr="0">
            <a:normAutofit/>
          </a:bodyPr>
          <a:lstStyle>
            <a:lvl1pPr marL="0" indent="0" algn="ctr">
              <a:buNone/>
              <a:defRPr sz="1800" i="1" baseline="0"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0193" y="262918"/>
            <a:ext cx="5795616" cy="3202086"/>
          </a:xfrm>
        </p:spPr>
        <p:txBody>
          <a:bodyPr lIns="144000" tIns="36000" rIns="144000" bIns="36000"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US" noProof="0" dirty="0"/>
              <a:t>Click to edit Master title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100460" y="6404904"/>
            <a:ext cx="1718883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fld id="{D05DF8F9-34F9-4869-9D5E-FF9FA7A443DC}" type="datetime3">
              <a:rPr lang="en-US" smtClean="0">
                <a:solidFill>
                  <a:srgbClr val="A5ACAF"/>
                </a:solidFill>
              </a:rPr>
              <a:pPr/>
              <a:t>2 April 2019</a:t>
            </a:fld>
            <a:endParaRPr lang="en-US" dirty="0">
              <a:solidFill>
                <a:srgbClr val="A5ACAF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9675" y="6413500"/>
            <a:ext cx="701787" cy="3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07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26745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864000" tIns="0" bIns="612000" anchor="ctr" anchorCtr="0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grpSp>
        <p:nvGrpSpPr>
          <p:cNvPr id="7" name="Grupp 6"/>
          <p:cNvGrpSpPr/>
          <p:nvPr userDrawn="1"/>
        </p:nvGrpSpPr>
        <p:grpSpPr>
          <a:xfrm>
            <a:off x="0" y="6267451"/>
            <a:ext cx="12192000" cy="590549"/>
            <a:chOff x="0" y="6267451"/>
            <a:chExt cx="12192000" cy="590549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6267451"/>
              <a:ext cx="12192000" cy="59054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99000">
                  <a:schemeClr val="tx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pic>
          <p:nvPicPr>
            <p:cNvPr id="9" name="Bildobjekt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2394" y="6415774"/>
              <a:ext cx="701763" cy="325375"/>
            </a:xfrm>
            <a:prstGeom prst="rect">
              <a:avLst/>
            </a:prstGeom>
          </p:spPr>
        </p:pic>
      </p:grp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1D83-6B1C-442E-ABBF-73DBD7A365D4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9895" y="-1"/>
            <a:ext cx="4451350" cy="6253367"/>
          </a:xfrm>
          <a:gradFill>
            <a:gsLst>
              <a:gs pos="30000">
                <a:srgbClr val="000000">
                  <a:alpha val="85000"/>
                </a:srgbClr>
              </a:gs>
              <a:gs pos="70000">
                <a:srgbClr val="000000">
                  <a:alpha val="75000"/>
                </a:srgbClr>
              </a:gs>
              <a:gs pos="49900">
                <a:srgbClr val="000000">
                  <a:alpha val="85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lIns="288000" tIns="648000" rIns="288000" bIns="648000" anchor="ctr" anchorCtr="0">
            <a:normAutofit/>
          </a:bodyPr>
          <a:lstStyle>
            <a:lvl1pPr marL="0" indent="0" algn="ctr">
              <a:buNone/>
              <a:defRPr sz="4000" b="0" spc="40" baseline="0">
                <a:solidFill>
                  <a:schemeClr val="bg1"/>
                </a:solidFill>
              </a:defRPr>
            </a:lvl1pPr>
            <a:lvl2pPr marL="361950" indent="0">
              <a:buNone/>
              <a:defRPr>
                <a:solidFill>
                  <a:schemeClr val="bg1"/>
                </a:solidFill>
              </a:defRPr>
            </a:lvl2pPr>
            <a:lvl3pPr marL="701675" indent="0">
              <a:buNone/>
              <a:defRPr>
                <a:solidFill>
                  <a:schemeClr val="bg1"/>
                </a:solidFill>
              </a:defRPr>
            </a:lvl3pPr>
            <a:lvl4pPr marL="1041400" indent="0">
              <a:buNone/>
              <a:defRPr>
                <a:solidFill>
                  <a:schemeClr val="bg1"/>
                </a:solidFill>
              </a:defRPr>
            </a:lvl4pPr>
            <a:lvl5pPr marL="13731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</a:t>
            </a:r>
            <a:br>
              <a:rPr lang="en-GB" noProof="0" dirty="0"/>
            </a:br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866309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6101" y="1711974"/>
            <a:ext cx="5157960" cy="4371808"/>
          </a:xfrm>
        </p:spPr>
        <p:txBody>
          <a:bodyPr/>
          <a:lstStyle>
            <a:lvl1pPr>
              <a:defRPr sz="2200"/>
            </a:lvl1pPr>
            <a:lvl2pPr marL="547688" indent="-228600">
              <a:defRPr sz="1800"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7E43-A1CC-429B-9047-3A1DAF8CD575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3" hasCustomPrompt="1"/>
          </p:nvPr>
        </p:nvSpPr>
        <p:spPr>
          <a:xfrm>
            <a:off x="5957888" y="1376772"/>
            <a:ext cx="5719762" cy="468134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to edit graph</a:t>
            </a:r>
          </a:p>
        </p:txBody>
      </p:sp>
    </p:spTree>
    <p:extLst>
      <p:ext uri="{BB962C8B-B14F-4D97-AF65-F5344CB8AC3E}">
        <p14:creationId xmlns:p14="http://schemas.microsoft.com/office/powerpoint/2010/main" val="2788657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 2 Color"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144" y="4221089"/>
            <a:ext cx="5103856" cy="264281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1" t="-7391" r="17151" b="36037"/>
          <a:stretch/>
        </p:blipFill>
        <p:spPr>
          <a:xfrm>
            <a:off x="8544272" y="4113076"/>
            <a:ext cx="3647728" cy="2744924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-12559" y="3356993"/>
            <a:ext cx="12204559" cy="1361058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99000">
                <a:schemeClr val="tx1">
                  <a:alpha val="80000"/>
                </a:schemeClr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54207" y="3599495"/>
            <a:ext cx="10134599" cy="543888"/>
          </a:xfrm>
        </p:spPr>
        <p:txBody>
          <a:bodyPr wrap="none" lIns="180000" tIns="0" rIns="180000" bIns="0" anchor="b" anchorCtr="0">
            <a:noAutofit/>
          </a:bodyPr>
          <a:lstStyle>
            <a:lvl1pPr marL="0" indent="0" algn="l">
              <a:buNone/>
              <a:defRPr sz="4000" b="1" cap="all" spc="40" baseline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98339" y="4113076"/>
            <a:ext cx="10082039" cy="346992"/>
          </a:xfrm>
        </p:spPr>
        <p:txBody>
          <a:bodyPr lIns="180000" tIns="36000" rIns="180000" bIns="36000" anchor="t" anchorCtr="0">
            <a:noAutofit/>
          </a:bodyPr>
          <a:lstStyle>
            <a:lvl1pPr marL="0" indent="0" algn="l">
              <a:buNone/>
              <a:defRPr sz="2200" b="0" cap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1016" y="5678353"/>
            <a:ext cx="1965997" cy="9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78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792">
          <p15:clr>
            <a:srgbClr val="FBAE40"/>
          </p15:clr>
        </p15:guide>
        <p15:guide id="2" orient="horz" pos="1674">
          <p15:clr>
            <a:srgbClr val="FBAE40"/>
          </p15:clr>
        </p15:guide>
        <p15:guide id="3" orient="horz" pos="2116">
          <p15:clr>
            <a:srgbClr val="FBAE40"/>
          </p15:clr>
        </p15:guide>
        <p15:guide id="4" orient="horz" pos="296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piece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6777" y="1713222"/>
            <a:ext cx="5419915" cy="4257366"/>
          </a:xfrm>
        </p:spPr>
        <p:txBody>
          <a:bodyPr/>
          <a:lstStyle>
            <a:lvl1pPr>
              <a:defRPr sz="2200"/>
            </a:lvl1pPr>
            <a:lvl2pPr marL="547688" indent="-228600">
              <a:defRPr sz="1800"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5297" y="1713222"/>
            <a:ext cx="5420199" cy="4257366"/>
          </a:xfrm>
        </p:spPr>
        <p:txBody>
          <a:bodyPr/>
          <a:lstStyle>
            <a:lvl1pPr>
              <a:defRPr sz="2200"/>
            </a:lvl1pPr>
            <a:lvl2pPr marL="555625" indent="-228600">
              <a:defRPr sz="1800"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C373-BB39-4D1D-B7AD-5BEABBDF10A8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782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53">
          <p15:clr>
            <a:srgbClr val="FBAE40"/>
          </p15:clr>
        </p15:guide>
        <p15:guide id="2" pos="392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614" y="446232"/>
            <a:ext cx="11112500" cy="10605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7298" y="1521026"/>
            <a:ext cx="5329511" cy="571645"/>
          </a:xfrm>
          <a:gradFill>
            <a:gsLst>
              <a:gs pos="99000">
                <a:srgbClr val="FFFFFF">
                  <a:alpha val="0"/>
                </a:srgbClr>
              </a:gs>
              <a:gs pos="99000">
                <a:schemeClr val="accent2"/>
              </a:gs>
            </a:gsLst>
            <a:lin ang="5400000" scaled="1"/>
          </a:gradFill>
        </p:spPr>
        <p:txBody>
          <a:bodyPr bIns="18000" anchor="b">
            <a:normAutofit/>
          </a:bodyPr>
          <a:lstStyle>
            <a:lvl1pPr marL="0" indent="0">
              <a:buNone/>
              <a:defRPr sz="2000" b="1" cap="all" spc="40" baseline="0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321" y="2201361"/>
            <a:ext cx="5424488" cy="376922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36654" y="1521026"/>
            <a:ext cx="5340635" cy="571645"/>
          </a:xfrm>
          <a:gradFill>
            <a:gsLst>
              <a:gs pos="99000">
                <a:srgbClr val="FFFFFF">
                  <a:alpha val="0"/>
                </a:srgbClr>
              </a:gs>
              <a:gs pos="99000">
                <a:schemeClr val="accent2"/>
              </a:gs>
            </a:gsLst>
            <a:lin ang="5400000" scaled="1"/>
          </a:gradFill>
        </p:spPr>
        <p:txBody>
          <a:bodyPr bIns="18000" anchor="b">
            <a:normAutofit/>
          </a:bodyPr>
          <a:lstStyle>
            <a:lvl1pPr marL="0" indent="0">
              <a:buNone/>
              <a:defRPr sz="2000" b="1" cap="all" spc="40" baseline="0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54523" y="2201361"/>
            <a:ext cx="5422351" cy="376922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FD96-D70E-4DBC-866C-E75290702737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720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398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8B31-EBA2-4358-AC9F-C947EA016CB3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2674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000" b="1" cap="all" spc="100" baseline="0">
                <a:solidFill>
                  <a:schemeClr val="accent2"/>
                </a:solidFill>
                <a:effectLst>
                  <a:outerShdw blurRad="38100" dist="12700" dir="270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for text or other object</a:t>
            </a:r>
          </a:p>
        </p:txBody>
      </p:sp>
    </p:spTree>
    <p:extLst>
      <p:ext uri="{BB962C8B-B14F-4D97-AF65-F5344CB8AC3E}">
        <p14:creationId xmlns:p14="http://schemas.microsoft.com/office/powerpoint/2010/main" val="2874294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17F2B07D-162F-4225-8092-78D788F8FED4}" type="datetime3">
              <a:rPr lang="en-US" smtClean="0">
                <a:solidFill>
                  <a:srgbClr val="A5ACAF">
                    <a:lumMod val="20000"/>
                    <a:lumOff val="80000"/>
                  </a:srgbClr>
                </a:solidFill>
              </a:rPr>
              <a:pPr/>
              <a:t>2 April 2019</a:t>
            </a:fld>
            <a:endParaRPr lang="en-US" dirty="0">
              <a:solidFill>
                <a:srgbClr val="A5ACA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>
              <a:solidFill>
                <a:srgbClr val="A5ACA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92E846A6-F7B6-4197-891C-D48D34F2C185}" type="slidenum">
              <a:rPr lang="en-US" smtClean="0">
                <a:solidFill>
                  <a:srgbClr val="A5ACAF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5ACAF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8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Logo on patter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 userDrawn="1"/>
        </p:nvGrpSpPr>
        <p:grpSpPr>
          <a:xfrm>
            <a:off x="1163452" y="908720"/>
            <a:ext cx="10117124" cy="4990614"/>
            <a:chOff x="1163452" y="908720"/>
            <a:chExt cx="10117124" cy="4990614"/>
          </a:xfrm>
        </p:grpSpPr>
        <p:sp>
          <p:nvSpPr>
            <p:cNvPr id="4" name="Rektangel med rundade hörn 3"/>
            <p:cNvSpPr/>
            <p:nvPr userDrawn="1"/>
          </p:nvSpPr>
          <p:spPr bwMode="auto">
            <a:xfrm>
              <a:off x="1163452" y="908720"/>
              <a:ext cx="10117124" cy="4990614"/>
            </a:xfrm>
            <a:prstGeom prst="roundRect">
              <a:avLst>
                <a:gd name="adj" fmla="val 29854"/>
              </a:avLst>
            </a:prstGeom>
            <a:gradFill>
              <a:gsLst>
                <a:gs pos="256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  <a:spcBef>
                  <a:spcPts val="1200"/>
                </a:spcBef>
                <a:buClr>
                  <a:srgbClr val="004990"/>
                </a:buClr>
                <a:buSzPct val="110000"/>
              </a:pPr>
              <a:endParaRPr lang="en-US" sz="2000" dirty="0">
                <a:solidFill>
                  <a:srgbClr val="4D4D4D"/>
                </a:solidFill>
              </a:endParaRPr>
            </a:p>
          </p:txBody>
        </p:sp>
        <p:pic>
          <p:nvPicPr>
            <p:cNvPr id="2" name="Bildobjekt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1764" y="2443924"/>
              <a:ext cx="4248472" cy="1970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162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gradFill flip="none" rotWithShape="1">
          <a:gsLst>
            <a:gs pos="31000">
              <a:schemeClr val="accent1"/>
            </a:gs>
            <a:gs pos="256">
              <a:schemeClr val="accent1">
                <a:lumMod val="60000"/>
                <a:lumOff val="40000"/>
              </a:schemeClr>
            </a:gs>
            <a:gs pos="99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764" y="2443924"/>
            <a:ext cx="4248472" cy="19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56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67CF-54B0-46A8-90E2-254A6765246F}" type="datetime4">
              <a:rPr lang="en-US" smtClean="0"/>
              <a:t>April 2, 2019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56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38" y="447848"/>
            <a:ext cx="11112499" cy="640892"/>
          </a:xfrm>
        </p:spPr>
        <p:txBody>
          <a:bodyPr/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538" y="1712569"/>
            <a:ext cx="11112499" cy="4258020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defRPr>
                <a:solidFill>
                  <a:srgbClr val="3F3F3F"/>
                </a:solidFill>
              </a:defRPr>
            </a:lvl1pPr>
            <a:lvl2pPr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defRPr>
                <a:solidFill>
                  <a:schemeClr val="accent5"/>
                </a:solidFill>
              </a:defRPr>
            </a:lvl2pPr>
            <a:lvl3pPr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defRPr>
                <a:solidFill>
                  <a:schemeClr val="accent5"/>
                </a:solidFill>
              </a:defRPr>
            </a:lvl3pPr>
            <a:lvl4pPr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E3D9-CE03-423A-B59E-C282E7B49A9E}" type="datetime4">
              <a:rPr lang="en-US" noProof="0" smtClean="0"/>
              <a:t>April 2, 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49952" y="926179"/>
            <a:ext cx="11100085" cy="545817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accent5"/>
                </a:solidFill>
              </a:defRPr>
            </a:lvl1pPr>
            <a:lvl2pPr marL="361950" indent="0">
              <a:buNone/>
              <a:defRPr sz="2400" i="1">
                <a:solidFill>
                  <a:schemeClr val="tx2"/>
                </a:solidFill>
              </a:defRPr>
            </a:lvl2pPr>
            <a:lvl3pPr marL="701675" indent="0">
              <a:buNone/>
              <a:defRPr sz="2400" i="1">
                <a:solidFill>
                  <a:schemeClr val="tx2"/>
                </a:solidFill>
              </a:defRPr>
            </a:lvl3pPr>
            <a:lvl4pPr marL="1041400" indent="0">
              <a:buNone/>
              <a:defRPr sz="2400" i="1">
                <a:solidFill>
                  <a:schemeClr val="tx2"/>
                </a:solidFill>
              </a:defRPr>
            </a:lvl4pPr>
            <a:lvl5pPr marL="1373188" indent="0">
              <a:buNone/>
              <a:defRPr sz="2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064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bina logo">
    <p:bg>
      <p:bgPr>
        <a:gradFill flip="none" rotWithShape="1">
          <a:gsLst>
            <a:gs pos="31000">
              <a:schemeClr val="accent1"/>
            </a:gs>
            <a:gs pos="256">
              <a:schemeClr val="accent1">
                <a:lumMod val="60000"/>
                <a:lumOff val="40000"/>
              </a:schemeClr>
            </a:gs>
            <a:gs pos="99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764" y="2443924"/>
            <a:ext cx="4248472" cy="19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9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 3 Flexible ba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144" y="4221089"/>
            <a:ext cx="5103856" cy="264281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1016" y="5678353"/>
            <a:ext cx="1965997" cy="9091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17238"/>
            <a:ext cx="12192000" cy="1353121"/>
          </a:xfrm>
          <a:gradFill>
            <a:gsLst>
              <a:gs pos="0">
                <a:schemeClr val="accent1">
                  <a:alpha val="80000"/>
                </a:schemeClr>
              </a:gs>
              <a:gs pos="99000">
                <a:schemeClr val="tx2"/>
              </a:gs>
            </a:gsLst>
            <a:lin ang="108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28000" tIns="0" rIns="180000" bIns="0" anchor="ctr" anchorCtr="0">
            <a:noAutofit/>
          </a:bodyPr>
          <a:lstStyle>
            <a:lvl1pPr marL="0" indent="0" algn="l">
              <a:buNone/>
              <a:defRPr sz="4000" b="1" cap="all" spc="40" baseline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712797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4">
          <p15:clr>
            <a:srgbClr val="FBAE40"/>
          </p15:clr>
        </p15:guide>
        <p15:guide id="2" orient="horz" pos="16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793" y="5678355"/>
            <a:ext cx="1980220" cy="918292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5407024"/>
          </a:xfrm>
          <a:ln>
            <a:noFill/>
          </a:ln>
        </p:spPr>
        <p:txBody>
          <a:bodyPr bIns="720000" anchor="ctr" anchorCtr="0">
            <a:normAutofit/>
          </a:bodyPr>
          <a:lstStyle>
            <a:lvl1pPr marL="0" indent="0" algn="ctr">
              <a:buNone/>
              <a:defRPr sz="1800" i="1" baseline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0" y="5409638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921276"/>
            <a:ext cx="12192000" cy="1353121"/>
          </a:xfrm>
          <a:gradFill>
            <a:gsLst>
              <a:gs pos="0">
                <a:schemeClr val="accent1">
                  <a:alpha val="80000"/>
                </a:schemeClr>
              </a:gs>
              <a:gs pos="99000">
                <a:schemeClr val="tx2"/>
              </a:gs>
            </a:gsLst>
            <a:lin ang="108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28000" tIns="198000" rIns="180000" bIns="0" anchor="t" anchorCtr="0">
            <a:noAutofit/>
          </a:bodyPr>
          <a:lstStyle>
            <a:lvl1pPr marL="0" indent="0" algn="l">
              <a:buNone/>
              <a:defRPr sz="4000" b="1" cap="all" spc="40" baseline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7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98339" y="3677360"/>
            <a:ext cx="10082039" cy="346992"/>
          </a:xfrm>
        </p:spPr>
        <p:txBody>
          <a:bodyPr lIns="180000" tIns="36000" rIns="180000" bIns="36000" anchor="t" anchorCtr="0">
            <a:noAutofit/>
          </a:bodyPr>
          <a:lstStyle>
            <a:lvl1pPr marL="0" indent="0" algn="l">
              <a:buNone/>
              <a:defRPr sz="2200" b="0" cap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52060" y="6037592"/>
            <a:ext cx="8584300" cy="336020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168624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4">
          <p15:clr>
            <a:srgbClr val="FBAE40"/>
          </p15:clr>
        </p15:guide>
        <p15:guide id="2" orient="horz" pos="393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7584" cy="626745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 i="1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01" y="2723660"/>
            <a:ext cx="5550739" cy="2549761"/>
          </a:xfrm>
          <a:solidFill>
            <a:srgbClr val="000000">
              <a:alpha val="50196"/>
            </a:srgbClr>
          </a:solidFill>
        </p:spPr>
        <p:txBody>
          <a:bodyPr lIns="612000" anchor="ctr" anchorCtr="0">
            <a:normAutofit/>
          </a:bodyPr>
          <a:lstStyle>
            <a:lvl1pPr>
              <a:lnSpc>
                <a:spcPct val="95000"/>
              </a:lnSpc>
              <a:spcBef>
                <a:spcPts val="1800"/>
              </a:spcBef>
              <a:defRPr sz="40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4550-56CE-42BA-AA50-871373C7352F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8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7584" cy="626745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 i="1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4" y="847725"/>
            <a:ext cx="5550739" cy="2549761"/>
          </a:xfrm>
          <a:solidFill>
            <a:srgbClr val="000000">
              <a:alpha val="80000"/>
            </a:srgbClr>
          </a:solidFill>
        </p:spPr>
        <p:txBody>
          <a:bodyPr lIns="612000" anchor="ctr" anchorCtr="0">
            <a:normAutofit/>
          </a:bodyPr>
          <a:lstStyle>
            <a:lvl1pPr>
              <a:lnSpc>
                <a:spcPct val="95000"/>
              </a:lnSpc>
              <a:spcBef>
                <a:spcPts val="1800"/>
              </a:spcBef>
              <a:defRPr sz="40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4550-56CE-42BA-AA50-871373C7352F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0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77" y="446895"/>
            <a:ext cx="11112498" cy="1067231"/>
          </a:xfrm>
        </p:spPr>
        <p:txBody>
          <a:bodyPr/>
          <a:lstStyle>
            <a:lvl1pPr>
              <a:defRPr>
                <a:solidFill>
                  <a:srgbClr val="3F9C35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676" y="1714461"/>
            <a:ext cx="11112499" cy="4255772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SzPct val="80000"/>
              <a:defRPr>
                <a:solidFill>
                  <a:srgbClr val="3F3F3F"/>
                </a:solidFill>
                <a:latin typeface="+mn-lt"/>
              </a:defRPr>
            </a:lvl1pPr>
            <a:lvl2pPr marL="590550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2pPr>
            <a:lvl3pPr marL="930275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3pPr>
            <a:lvl4pPr marL="1270000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4pPr>
            <a:lvl5pPr marL="1601788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69FE8DA-0A73-49F5-898C-7A2C0DEB020B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281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5024"/>
            <a:ext cx="12192000" cy="2631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77" y="446895"/>
            <a:ext cx="11112498" cy="1067231"/>
          </a:xfrm>
        </p:spPr>
        <p:txBody>
          <a:bodyPr/>
          <a:lstStyle>
            <a:lvl1pPr>
              <a:defRPr>
                <a:solidFill>
                  <a:srgbClr val="3F9C35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676" y="1714461"/>
            <a:ext cx="11112499" cy="1815035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SzPct val="80000"/>
              <a:defRPr>
                <a:solidFill>
                  <a:srgbClr val="3F3F3F"/>
                </a:solidFill>
                <a:latin typeface="+mn-lt"/>
              </a:defRPr>
            </a:lvl1pPr>
            <a:lvl2pPr marL="590550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2pPr>
            <a:lvl3pPr marL="930275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3pPr>
            <a:lvl4pPr marL="1270000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4pPr>
            <a:lvl5pPr marL="1601788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69FE8DA-0A73-49F5-898C-7A2C0DEB020B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94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attern 35%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 bwMode="auto">
          <a:xfrm>
            <a:off x="0" y="0"/>
            <a:ext cx="12192000" cy="1628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endParaRPr lang="en-GB" sz="2000" dirty="0">
              <a:solidFill>
                <a:srgbClr val="4D4D4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77" y="446895"/>
            <a:ext cx="11112498" cy="1067231"/>
          </a:xfrm>
        </p:spPr>
        <p:txBody>
          <a:bodyPr/>
          <a:lstStyle>
            <a:lvl1pPr>
              <a:defRPr>
                <a:solidFill>
                  <a:srgbClr val="3F9C35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676" y="1714461"/>
            <a:ext cx="11112499" cy="4255772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SzPct val="80000"/>
              <a:defRPr>
                <a:solidFill>
                  <a:srgbClr val="3F3F3F"/>
                </a:solidFill>
                <a:latin typeface="+mn-lt"/>
              </a:defRPr>
            </a:lvl1pPr>
            <a:lvl2pPr marL="590550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2pPr>
            <a:lvl3pPr marL="930275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3pPr>
            <a:lvl4pPr marL="1270000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4pPr>
            <a:lvl5pPr marL="1601788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DDC3100-4AB9-4686-93A3-690742FC4B7B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94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 userDrawn="1"/>
        </p:nvGrpSpPr>
        <p:grpSpPr>
          <a:xfrm>
            <a:off x="0" y="6267451"/>
            <a:ext cx="12192000" cy="590549"/>
            <a:chOff x="0" y="6267451"/>
            <a:chExt cx="12192000" cy="590549"/>
          </a:xfrm>
        </p:grpSpPr>
        <p:sp>
          <p:nvSpPr>
            <p:cNvPr id="12" name="Rektangel 11"/>
            <p:cNvSpPr/>
            <p:nvPr userDrawn="1"/>
          </p:nvSpPr>
          <p:spPr>
            <a:xfrm>
              <a:off x="0" y="6267451"/>
              <a:ext cx="12192000" cy="59054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99000">
                  <a:schemeClr val="tx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pic>
          <p:nvPicPr>
            <p:cNvPr id="8" name="Bildobjekt 7"/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2013" y="6413491"/>
              <a:ext cx="700555" cy="324816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40059" y="447918"/>
            <a:ext cx="11116954" cy="10661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40060" y="1712749"/>
            <a:ext cx="11116953" cy="4257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5236559" y="6404904"/>
            <a:ext cx="17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fld id="{709B4550-56CE-42BA-AA50-871373C7352F}" type="datetime3">
              <a:rPr lang="en-US" smtClean="0">
                <a:solidFill>
                  <a:prstClr val="white"/>
                </a:solidFill>
              </a:rPr>
              <a:pPr/>
              <a:t>2 April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47701" y="6404904"/>
            <a:ext cx="4588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69043" y="6404904"/>
            <a:ext cx="478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0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spc="40" baseline="0">
          <a:solidFill>
            <a:srgbClr val="3F9C35"/>
          </a:solidFill>
          <a:effectLst/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900"/>
        </a:spcBef>
        <a:spcAft>
          <a:spcPts val="600"/>
        </a:spcAft>
        <a:buClr>
          <a:srgbClr val="3F9C35"/>
        </a:buClr>
        <a:buSzPct val="80000"/>
        <a:buFont typeface="Wingdings" panose="05000000000000000000" pitchFamily="2" charset="2"/>
        <a:buChar char="§"/>
        <a:defRPr sz="2600" kern="1200">
          <a:solidFill>
            <a:srgbClr val="3F3F3F"/>
          </a:solidFill>
          <a:latin typeface="+mn-lt"/>
          <a:ea typeface="+mn-ea"/>
          <a:cs typeface="+mn-cs"/>
        </a:defRPr>
      </a:lvl1pPr>
      <a:lvl2pPr marL="590550" indent="-228600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rgbClr val="5E6A71"/>
        </a:buClr>
        <a:buFont typeface="Calibri" panose="020F0502020204030204" pitchFamily="34" charset="0"/>
        <a:buChar char="−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930275" indent="-228600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rgbClr val="5E6A71"/>
        </a:buClr>
        <a:buFont typeface="Calibri" panose="020F0502020204030204" pitchFamily="34" charset="0"/>
        <a:buChar char="−"/>
        <a:defRPr sz="16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2700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rgbClr val="5E6A71"/>
        </a:buClr>
        <a:buFont typeface="Calibri" panose="020F0502020204030204" pitchFamily="34" charset="0"/>
        <a:buChar char="−"/>
        <a:tabLst/>
        <a:defRPr sz="1600" kern="1200">
          <a:solidFill>
            <a:srgbClr val="5E6A71"/>
          </a:solidFill>
          <a:latin typeface="+mn-lt"/>
          <a:ea typeface="+mn-ea"/>
          <a:cs typeface="+mn-cs"/>
        </a:defRPr>
      </a:lvl4pPr>
      <a:lvl5pPr marL="1601788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rgbClr val="5E6A71"/>
        </a:buClr>
        <a:buFont typeface="Calibri" panose="020F0502020204030204" pitchFamily="34" charset="0"/>
        <a:buChar char="−"/>
        <a:defRPr sz="1600" kern="1200">
          <a:solidFill>
            <a:srgbClr val="5E6A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34">
          <p15:clr>
            <a:srgbClr val="F26B43"/>
          </p15:clr>
        </p15:guide>
        <p15:guide id="2" pos="408">
          <p15:clr>
            <a:srgbClr val="F26B43"/>
          </p15:clr>
        </p15:guide>
        <p15:guide id="3" pos="73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jpe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gif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jpeg"/><Relationship Id="rId10" Type="http://schemas.openxmlformats.org/officeDocument/2006/relationships/image" Target="../media/image39.png"/><Relationship Id="rId19" Type="http://schemas.openxmlformats.org/officeDocument/2006/relationships/image" Target="../media/image48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>
                <a:effectLst/>
              </a:rPr>
              <a:t>Safe</a:t>
            </a:r>
            <a:r>
              <a:rPr lang="sv-SE" dirty="0">
                <a:effectLst/>
              </a:rPr>
              <a:t> operations – </a:t>
            </a:r>
            <a:r>
              <a:rPr lang="sv-SE" dirty="0" err="1">
                <a:effectLst/>
              </a:rPr>
              <a:t>good</a:t>
            </a:r>
            <a:r>
              <a:rPr lang="sv-SE" dirty="0">
                <a:effectLst/>
              </a:rPr>
              <a:t> business?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Martin Atterhall</a:t>
            </a:r>
          </a:p>
        </p:txBody>
      </p:sp>
    </p:spTree>
    <p:extLst>
      <p:ext uri="{BB962C8B-B14F-4D97-AF65-F5344CB8AC3E}">
        <p14:creationId xmlns:p14="http://schemas.microsoft.com/office/powerpoint/2010/main" val="132358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objekt 31">
            <a:extLst>
              <a:ext uri="{FF2B5EF4-FFF2-40B4-BE49-F238E27FC236}">
                <a16:creationId xmlns:a16="http://schemas.microsoft.com/office/drawing/2014/main" id="{DEDD129D-1E1B-4187-805B-36F9E89B7E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" y="0"/>
            <a:ext cx="13328316" cy="6858000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03B060-AF81-47EE-A8D4-9F89D4E9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F2646184-DF06-4E09-81DE-2D0524502F8E}"/>
              </a:ext>
            </a:extLst>
          </p:cNvPr>
          <p:cNvSpPr/>
          <p:nvPr/>
        </p:nvSpPr>
        <p:spPr bwMode="auto">
          <a:xfrm>
            <a:off x="2750708" y="2213201"/>
            <a:ext cx="9437482" cy="4374265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endParaRPr lang="sv-SE" sz="2000" dirty="0">
              <a:solidFill>
                <a:srgbClr val="4D4D4D"/>
              </a:solidFill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33FCFEF-5D17-41A9-B38E-8E2E47DE1BAD}"/>
              </a:ext>
            </a:extLst>
          </p:cNvPr>
          <p:cNvGrpSpPr/>
          <p:nvPr/>
        </p:nvGrpSpPr>
        <p:grpSpPr>
          <a:xfrm>
            <a:off x="2854632" y="2590987"/>
            <a:ext cx="2534624" cy="1480423"/>
            <a:chOff x="3797" y="1969121"/>
            <a:chExt cx="2534624" cy="1480423"/>
          </a:xfrm>
          <a:solidFill>
            <a:schemeClr val="accent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9A7CF1A5-CB5D-4E28-8B93-A7418E5CAE7E}"/>
                </a:ext>
              </a:extLst>
            </p:cNvPr>
            <p:cNvSpPr/>
            <p:nvPr/>
          </p:nvSpPr>
          <p:spPr>
            <a:xfrm>
              <a:off x="3797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ektangel: rundade hörn 4">
              <a:extLst>
                <a:ext uri="{FF2B5EF4-FFF2-40B4-BE49-F238E27FC236}">
                  <a16:creationId xmlns:a16="http://schemas.microsoft.com/office/drawing/2014/main" id="{62A493D1-CD2D-4B73-BFF5-D8A9F2607EB1}"/>
                </a:ext>
              </a:extLst>
            </p:cNvPr>
            <p:cNvSpPr txBox="1"/>
            <p:nvPr/>
          </p:nvSpPr>
          <p:spPr>
            <a:xfrm>
              <a:off x="76065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3200" b="1" i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Route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029B5EEA-7086-4B5F-B32E-4A1D9B6E0ABB}"/>
              </a:ext>
            </a:extLst>
          </p:cNvPr>
          <p:cNvGrpSpPr/>
          <p:nvPr/>
        </p:nvGrpSpPr>
        <p:grpSpPr>
          <a:xfrm>
            <a:off x="6036216" y="2590987"/>
            <a:ext cx="2534624" cy="1480423"/>
            <a:chOff x="2950045" y="1969121"/>
            <a:chExt cx="2534624" cy="1480423"/>
          </a:xfrm>
          <a:solidFill>
            <a:schemeClr val="accent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A1F24273-0042-4493-BA38-71978C3441E1}"/>
                </a:ext>
              </a:extLst>
            </p:cNvPr>
            <p:cNvSpPr/>
            <p:nvPr/>
          </p:nvSpPr>
          <p:spPr>
            <a:xfrm>
              <a:off x="2950045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ektangel: rundade hörn 4">
              <a:extLst>
                <a:ext uri="{FF2B5EF4-FFF2-40B4-BE49-F238E27FC236}">
                  <a16:creationId xmlns:a16="http://schemas.microsoft.com/office/drawing/2014/main" id="{8F215015-B5DB-4E75-AC1A-61895AFD6701}"/>
                </a:ext>
              </a:extLst>
            </p:cNvPr>
            <p:cNvSpPr txBox="1"/>
            <p:nvPr/>
          </p:nvSpPr>
          <p:spPr>
            <a:xfrm>
              <a:off x="3022313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Timetable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45F0E248-2179-4C33-A5D5-889D08FC86B9}"/>
              </a:ext>
            </a:extLst>
          </p:cNvPr>
          <p:cNvGrpSpPr/>
          <p:nvPr/>
        </p:nvGrpSpPr>
        <p:grpSpPr>
          <a:xfrm>
            <a:off x="9006606" y="2590987"/>
            <a:ext cx="2534624" cy="1480423"/>
            <a:chOff x="8762086" y="1969121"/>
            <a:chExt cx="2534624" cy="1480423"/>
          </a:xfrm>
          <a:solidFill>
            <a:schemeClr val="accent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Rektangel: rundade hörn 16">
              <a:extLst>
                <a:ext uri="{FF2B5EF4-FFF2-40B4-BE49-F238E27FC236}">
                  <a16:creationId xmlns:a16="http://schemas.microsoft.com/office/drawing/2014/main" id="{4202FDF0-A0FB-44B1-8798-48689C716681}"/>
                </a:ext>
              </a:extLst>
            </p:cNvPr>
            <p:cNvSpPr/>
            <p:nvPr/>
          </p:nvSpPr>
          <p:spPr>
            <a:xfrm>
              <a:off x="8762086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Rektangel: rundade hörn 4">
              <a:extLst>
                <a:ext uri="{FF2B5EF4-FFF2-40B4-BE49-F238E27FC236}">
                  <a16:creationId xmlns:a16="http://schemas.microsoft.com/office/drawing/2014/main" id="{C16B6EF2-49A3-426C-A95C-C5B5D96BDAB4}"/>
                </a:ext>
              </a:extLst>
            </p:cNvPr>
            <p:cNvSpPr txBox="1"/>
            <p:nvPr/>
          </p:nvSpPr>
          <p:spPr>
            <a:xfrm>
              <a:off x="8834354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Driver</a:t>
              </a:r>
              <a:b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</a:b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schedule</a:t>
              </a: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D3C1C194-8FD6-4199-8303-00B242B4F462}"/>
              </a:ext>
            </a:extLst>
          </p:cNvPr>
          <p:cNvGrpSpPr/>
          <p:nvPr/>
        </p:nvGrpSpPr>
        <p:grpSpPr>
          <a:xfrm>
            <a:off x="9078874" y="4841143"/>
            <a:ext cx="2534624" cy="1480423"/>
            <a:chOff x="2950045" y="1969121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4" name="Rektangel: rundade hörn 23">
              <a:extLst>
                <a:ext uri="{FF2B5EF4-FFF2-40B4-BE49-F238E27FC236}">
                  <a16:creationId xmlns:a16="http://schemas.microsoft.com/office/drawing/2014/main" id="{93AB804D-28D8-46D6-9179-6240A1F306FA}"/>
                </a:ext>
              </a:extLst>
            </p:cNvPr>
            <p:cNvSpPr/>
            <p:nvPr/>
          </p:nvSpPr>
          <p:spPr>
            <a:xfrm>
              <a:off x="2950045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Rektangel: rundade hörn 4">
              <a:extLst>
                <a:ext uri="{FF2B5EF4-FFF2-40B4-BE49-F238E27FC236}">
                  <a16:creationId xmlns:a16="http://schemas.microsoft.com/office/drawing/2014/main" id="{12000025-4E49-42A0-B015-F0B8094163B1}"/>
                </a:ext>
              </a:extLst>
            </p:cNvPr>
            <p:cNvSpPr txBox="1"/>
            <p:nvPr/>
          </p:nvSpPr>
          <p:spPr>
            <a:xfrm>
              <a:off x="3022313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Driver</a:t>
              </a:r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30D8EA3-9137-437A-AD0C-5E5615D62D28}"/>
              </a:ext>
            </a:extLst>
          </p:cNvPr>
          <p:cNvGrpSpPr/>
          <p:nvPr/>
        </p:nvGrpSpPr>
        <p:grpSpPr>
          <a:xfrm>
            <a:off x="6036216" y="4841144"/>
            <a:ext cx="2534624" cy="1480423"/>
            <a:chOff x="5909730" y="1969121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7" name="Rektangel: rundade hörn 26">
              <a:extLst>
                <a:ext uri="{FF2B5EF4-FFF2-40B4-BE49-F238E27FC236}">
                  <a16:creationId xmlns:a16="http://schemas.microsoft.com/office/drawing/2014/main" id="{F4D3B521-D185-45FF-AD68-8BB8EE9E6F77}"/>
                </a:ext>
              </a:extLst>
            </p:cNvPr>
            <p:cNvSpPr/>
            <p:nvPr/>
          </p:nvSpPr>
          <p:spPr>
            <a:xfrm>
              <a:off x="5909730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ektangel: rundade hörn 4">
              <a:extLst>
                <a:ext uri="{FF2B5EF4-FFF2-40B4-BE49-F238E27FC236}">
                  <a16:creationId xmlns:a16="http://schemas.microsoft.com/office/drawing/2014/main" id="{BE2997FB-408F-4CAA-A176-4B3CA42F18D5}"/>
                </a:ext>
              </a:extLst>
            </p:cNvPr>
            <p:cNvSpPr txBox="1"/>
            <p:nvPr/>
          </p:nvSpPr>
          <p:spPr>
            <a:xfrm>
              <a:off x="5981998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Vehicle</a:t>
              </a: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CB2C6E28-3E88-4499-A2BB-DC4988A9D24B}"/>
              </a:ext>
            </a:extLst>
          </p:cNvPr>
          <p:cNvGrpSpPr/>
          <p:nvPr/>
        </p:nvGrpSpPr>
        <p:grpSpPr>
          <a:xfrm>
            <a:off x="2854632" y="4848774"/>
            <a:ext cx="2534624" cy="1480423"/>
            <a:chOff x="581744" y="1942900"/>
            <a:chExt cx="2534624" cy="1480423"/>
          </a:xfrm>
          <a:solidFill>
            <a:schemeClr val="accent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0" name="Rektangel: rundade hörn 29">
              <a:extLst>
                <a:ext uri="{FF2B5EF4-FFF2-40B4-BE49-F238E27FC236}">
                  <a16:creationId xmlns:a16="http://schemas.microsoft.com/office/drawing/2014/main" id="{55ABDF62-70E0-43A6-B015-5189CDD24BC5}"/>
                </a:ext>
              </a:extLst>
            </p:cNvPr>
            <p:cNvSpPr/>
            <p:nvPr/>
          </p:nvSpPr>
          <p:spPr>
            <a:xfrm>
              <a:off x="581744" y="1942900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Rektangel: rundade hörn 4">
              <a:extLst>
                <a:ext uri="{FF2B5EF4-FFF2-40B4-BE49-F238E27FC236}">
                  <a16:creationId xmlns:a16="http://schemas.microsoft.com/office/drawing/2014/main" id="{F720F2E1-44E2-4A65-B937-EF580052477C}"/>
                </a:ext>
              </a:extLst>
            </p:cNvPr>
            <p:cNvSpPr txBox="1"/>
            <p:nvPr/>
          </p:nvSpPr>
          <p:spPr>
            <a:xfrm>
              <a:off x="654012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Infra-structure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0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0B4A007-708A-4530-A118-9880092DC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23"/>
            <a:ext cx="12192000" cy="68505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1BC83E1-DFA8-4806-9FCF-F4AB64F8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Planning and </a:t>
            </a:r>
            <a:r>
              <a:rPr lang="sv-SE" dirty="0" err="1">
                <a:solidFill>
                  <a:schemeClr val="tx2"/>
                </a:solidFill>
              </a:rPr>
              <a:t>infrastructure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8EA22CF-AA9D-4BF7-8B05-DCFBB3C1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9474EA5-3837-4D4B-BB98-AD4BB4CD19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6202">
            <a:off x="815562" y="3205384"/>
            <a:ext cx="2832170" cy="32226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52DF547-BB2E-43C4-9452-E1BB090C60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593" y="5078745"/>
            <a:ext cx="5234706" cy="1601787"/>
          </a:xfrm>
          <a:prstGeom prst="rect">
            <a:avLst/>
          </a:prstGeom>
        </p:spPr>
      </p:pic>
      <p:pic>
        <p:nvPicPr>
          <p:cNvPr id="7" name="Picture 8" descr="https://png2.kisspng.com/sh/5414ce256dc12afaa2f4e9b28d8a99db/L0KzQYm3UsI5N6hBj5H0aYP2gLBuTf1wdpZARddAY3zsdLbojr13bZR5hAQ2eXXvfLFATfRwdJ1mip98aXfxPYboWcc2a2FnfNgAN0W3Poe6Ucg1P2Y7Sac6OUi5SIq6WckyPGkziNDw/kisspng-money-euclidean-vector-yellow-dollar-sign-5a975c0bdf5754.6318475615198689399148.png">
            <a:extLst>
              <a:ext uri="{FF2B5EF4-FFF2-40B4-BE49-F238E27FC236}">
                <a16:creationId xmlns:a16="http://schemas.microsoft.com/office/drawing/2014/main" id="{D2F6A029-DF7E-4794-98F9-0F382944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71" y="3429000"/>
            <a:ext cx="949325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png2.kisspng.com/sh/5414ce256dc12afaa2f4e9b28d8a99db/L0KzQYm3UsI5N6hBj5H0aYP2gLBuTf1wdpZARddAY3zsdLbojr13bZR5hAQ2eXXvfLFATfRwdJ1mip98aXfxPYboWcc2a2FnfNgAN0W3Poe6Ucg1P2Y7Sac6OUi5SIq6WckyPGkziNDw/kisspng-money-euclidean-vector-yellow-dollar-sign-5a975c0bdf5754.6318475615198689399148.png">
            <a:extLst>
              <a:ext uri="{FF2B5EF4-FFF2-40B4-BE49-F238E27FC236}">
                <a16:creationId xmlns:a16="http://schemas.microsoft.com/office/drawing/2014/main" id="{BF64D442-25C2-4337-88F2-E882064F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7325" y="4558838"/>
            <a:ext cx="949325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objekt 31">
            <a:extLst>
              <a:ext uri="{FF2B5EF4-FFF2-40B4-BE49-F238E27FC236}">
                <a16:creationId xmlns:a16="http://schemas.microsoft.com/office/drawing/2014/main" id="{DEDD129D-1E1B-4187-805B-36F9E89B7E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" y="0"/>
            <a:ext cx="13328316" cy="6858000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03B060-AF81-47EE-A8D4-9F89D4E9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F2646184-DF06-4E09-81DE-2D0524502F8E}"/>
              </a:ext>
            </a:extLst>
          </p:cNvPr>
          <p:cNvSpPr/>
          <p:nvPr/>
        </p:nvSpPr>
        <p:spPr bwMode="auto">
          <a:xfrm>
            <a:off x="2750708" y="2213201"/>
            <a:ext cx="9437482" cy="4374265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endParaRPr lang="sv-SE" sz="2000" dirty="0">
              <a:solidFill>
                <a:srgbClr val="4D4D4D"/>
              </a:solidFill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33FCFEF-5D17-41A9-B38E-8E2E47DE1BAD}"/>
              </a:ext>
            </a:extLst>
          </p:cNvPr>
          <p:cNvGrpSpPr/>
          <p:nvPr/>
        </p:nvGrpSpPr>
        <p:grpSpPr>
          <a:xfrm>
            <a:off x="2854632" y="2590987"/>
            <a:ext cx="2534624" cy="1480423"/>
            <a:chOff x="3797" y="1969121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9A7CF1A5-CB5D-4E28-8B93-A7418E5CAE7E}"/>
                </a:ext>
              </a:extLst>
            </p:cNvPr>
            <p:cNvSpPr/>
            <p:nvPr/>
          </p:nvSpPr>
          <p:spPr>
            <a:xfrm>
              <a:off x="3797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ektangel: rundade hörn 4">
              <a:extLst>
                <a:ext uri="{FF2B5EF4-FFF2-40B4-BE49-F238E27FC236}">
                  <a16:creationId xmlns:a16="http://schemas.microsoft.com/office/drawing/2014/main" id="{62A493D1-CD2D-4B73-BFF5-D8A9F2607EB1}"/>
                </a:ext>
              </a:extLst>
            </p:cNvPr>
            <p:cNvSpPr txBox="1"/>
            <p:nvPr/>
          </p:nvSpPr>
          <p:spPr>
            <a:xfrm>
              <a:off x="76065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3200" b="1" i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Route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029B5EEA-7086-4B5F-B32E-4A1D9B6E0ABB}"/>
              </a:ext>
            </a:extLst>
          </p:cNvPr>
          <p:cNvGrpSpPr/>
          <p:nvPr/>
        </p:nvGrpSpPr>
        <p:grpSpPr>
          <a:xfrm>
            <a:off x="6036216" y="2590987"/>
            <a:ext cx="2534624" cy="1480423"/>
            <a:chOff x="2950045" y="1969121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A1F24273-0042-4493-BA38-71978C3441E1}"/>
                </a:ext>
              </a:extLst>
            </p:cNvPr>
            <p:cNvSpPr/>
            <p:nvPr/>
          </p:nvSpPr>
          <p:spPr>
            <a:xfrm>
              <a:off x="2950045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ektangel: rundade hörn 4">
              <a:extLst>
                <a:ext uri="{FF2B5EF4-FFF2-40B4-BE49-F238E27FC236}">
                  <a16:creationId xmlns:a16="http://schemas.microsoft.com/office/drawing/2014/main" id="{8F215015-B5DB-4E75-AC1A-61895AFD6701}"/>
                </a:ext>
              </a:extLst>
            </p:cNvPr>
            <p:cNvSpPr txBox="1"/>
            <p:nvPr/>
          </p:nvSpPr>
          <p:spPr>
            <a:xfrm>
              <a:off x="3022313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Timetable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45F0E248-2179-4C33-A5D5-889D08FC86B9}"/>
              </a:ext>
            </a:extLst>
          </p:cNvPr>
          <p:cNvGrpSpPr/>
          <p:nvPr/>
        </p:nvGrpSpPr>
        <p:grpSpPr>
          <a:xfrm>
            <a:off x="9006606" y="2590987"/>
            <a:ext cx="2534624" cy="1480423"/>
            <a:chOff x="8762086" y="1969121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Rektangel: rundade hörn 16">
              <a:extLst>
                <a:ext uri="{FF2B5EF4-FFF2-40B4-BE49-F238E27FC236}">
                  <a16:creationId xmlns:a16="http://schemas.microsoft.com/office/drawing/2014/main" id="{4202FDF0-A0FB-44B1-8798-48689C716681}"/>
                </a:ext>
              </a:extLst>
            </p:cNvPr>
            <p:cNvSpPr/>
            <p:nvPr/>
          </p:nvSpPr>
          <p:spPr>
            <a:xfrm>
              <a:off x="8762086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Rektangel: rundade hörn 4">
              <a:extLst>
                <a:ext uri="{FF2B5EF4-FFF2-40B4-BE49-F238E27FC236}">
                  <a16:creationId xmlns:a16="http://schemas.microsoft.com/office/drawing/2014/main" id="{C16B6EF2-49A3-426C-A95C-C5B5D96BDAB4}"/>
                </a:ext>
              </a:extLst>
            </p:cNvPr>
            <p:cNvSpPr txBox="1"/>
            <p:nvPr/>
          </p:nvSpPr>
          <p:spPr>
            <a:xfrm>
              <a:off x="8834354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Driver</a:t>
              </a:r>
              <a:b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</a:b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schedule</a:t>
              </a: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D3C1C194-8FD6-4199-8303-00B242B4F462}"/>
              </a:ext>
            </a:extLst>
          </p:cNvPr>
          <p:cNvGrpSpPr/>
          <p:nvPr/>
        </p:nvGrpSpPr>
        <p:grpSpPr>
          <a:xfrm>
            <a:off x="9078874" y="4841143"/>
            <a:ext cx="2534624" cy="1480423"/>
            <a:chOff x="2950045" y="1969121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4" name="Rektangel: rundade hörn 23">
              <a:extLst>
                <a:ext uri="{FF2B5EF4-FFF2-40B4-BE49-F238E27FC236}">
                  <a16:creationId xmlns:a16="http://schemas.microsoft.com/office/drawing/2014/main" id="{93AB804D-28D8-46D6-9179-6240A1F306FA}"/>
                </a:ext>
              </a:extLst>
            </p:cNvPr>
            <p:cNvSpPr/>
            <p:nvPr/>
          </p:nvSpPr>
          <p:spPr>
            <a:xfrm>
              <a:off x="2950045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Rektangel: rundade hörn 4">
              <a:extLst>
                <a:ext uri="{FF2B5EF4-FFF2-40B4-BE49-F238E27FC236}">
                  <a16:creationId xmlns:a16="http://schemas.microsoft.com/office/drawing/2014/main" id="{12000025-4E49-42A0-B015-F0B8094163B1}"/>
                </a:ext>
              </a:extLst>
            </p:cNvPr>
            <p:cNvSpPr txBox="1"/>
            <p:nvPr/>
          </p:nvSpPr>
          <p:spPr>
            <a:xfrm>
              <a:off x="3022313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Driver</a:t>
              </a:r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30D8EA3-9137-437A-AD0C-5E5615D62D28}"/>
              </a:ext>
            </a:extLst>
          </p:cNvPr>
          <p:cNvGrpSpPr/>
          <p:nvPr/>
        </p:nvGrpSpPr>
        <p:grpSpPr>
          <a:xfrm>
            <a:off x="6036216" y="4841144"/>
            <a:ext cx="2534624" cy="1480423"/>
            <a:chOff x="5909730" y="1969121"/>
            <a:chExt cx="2534624" cy="1480423"/>
          </a:xfrm>
          <a:solidFill>
            <a:schemeClr val="accent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7" name="Rektangel: rundade hörn 26">
              <a:extLst>
                <a:ext uri="{FF2B5EF4-FFF2-40B4-BE49-F238E27FC236}">
                  <a16:creationId xmlns:a16="http://schemas.microsoft.com/office/drawing/2014/main" id="{F4D3B521-D185-45FF-AD68-8BB8EE9E6F77}"/>
                </a:ext>
              </a:extLst>
            </p:cNvPr>
            <p:cNvSpPr/>
            <p:nvPr/>
          </p:nvSpPr>
          <p:spPr>
            <a:xfrm>
              <a:off x="5909730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ektangel: rundade hörn 4">
              <a:extLst>
                <a:ext uri="{FF2B5EF4-FFF2-40B4-BE49-F238E27FC236}">
                  <a16:creationId xmlns:a16="http://schemas.microsoft.com/office/drawing/2014/main" id="{BE2997FB-408F-4CAA-A176-4B3CA42F18D5}"/>
                </a:ext>
              </a:extLst>
            </p:cNvPr>
            <p:cNvSpPr txBox="1"/>
            <p:nvPr/>
          </p:nvSpPr>
          <p:spPr>
            <a:xfrm>
              <a:off x="5981998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Vehicle</a:t>
              </a: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CB2C6E28-3E88-4499-A2BB-DC4988A9D24B}"/>
              </a:ext>
            </a:extLst>
          </p:cNvPr>
          <p:cNvGrpSpPr/>
          <p:nvPr/>
        </p:nvGrpSpPr>
        <p:grpSpPr>
          <a:xfrm>
            <a:off x="2854632" y="4848774"/>
            <a:ext cx="2534624" cy="1480423"/>
            <a:chOff x="581744" y="1942900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0" name="Rektangel: rundade hörn 29">
              <a:extLst>
                <a:ext uri="{FF2B5EF4-FFF2-40B4-BE49-F238E27FC236}">
                  <a16:creationId xmlns:a16="http://schemas.microsoft.com/office/drawing/2014/main" id="{55ABDF62-70E0-43A6-B015-5189CDD24BC5}"/>
                </a:ext>
              </a:extLst>
            </p:cNvPr>
            <p:cNvSpPr/>
            <p:nvPr/>
          </p:nvSpPr>
          <p:spPr>
            <a:xfrm>
              <a:off x="581744" y="1942900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Rektangel: rundade hörn 4">
              <a:extLst>
                <a:ext uri="{FF2B5EF4-FFF2-40B4-BE49-F238E27FC236}">
                  <a16:creationId xmlns:a16="http://schemas.microsoft.com/office/drawing/2014/main" id="{F720F2E1-44E2-4A65-B937-EF580052477C}"/>
                </a:ext>
              </a:extLst>
            </p:cNvPr>
            <p:cNvSpPr txBox="1"/>
            <p:nvPr/>
          </p:nvSpPr>
          <p:spPr>
            <a:xfrm>
              <a:off x="654012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Infra-structure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2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ildobjekt 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3"/>
            <a:ext cx="12192000" cy="626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Alcolock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BEB09475-C7F1-41A6-B4C5-659080EB92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550" y="1063856"/>
            <a:ext cx="4135694" cy="4980859"/>
          </a:xfrm>
          <a:prstGeom prst="rect">
            <a:avLst/>
          </a:prstGeom>
        </p:spPr>
      </p:pic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5C780832-353F-48D4-962A-2FB227698051}"/>
              </a:ext>
            </a:extLst>
          </p:cNvPr>
          <p:cNvSpPr txBox="1">
            <a:spLocks/>
          </p:cNvSpPr>
          <p:nvPr/>
        </p:nvSpPr>
        <p:spPr>
          <a:xfrm>
            <a:off x="4972050" y="965161"/>
            <a:ext cx="6682125" cy="42557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Clr>
                <a:srgbClr val="3F9C35"/>
              </a:buClr>
              <a:buSzPct val="80000"/>
              <a:buFont typeface="Wingdings" panose="05000000000000000000" pitchFamily="2" charset="2"/>
              <a:buChar char="§"/>
              <a:defRPr sz="26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1pPr>
            <a:lvl2pPr marL="59055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30275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2700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tabLst/>
              <a:defRPr sz="1600" kern="1200">
                <a:solidFill>
                  <a:srgbClr val="5E6A71"/>
                </a:solidFill>
                <a:latin typeface="+mn-lt"/>
                <a:ea typeface="+mn-ea"/>
                <a:cs typeface="+mn-cs"/>
              </a:defRPr>
            </a:lvl4pPr>
            <a:lvl5pPr marL="1601788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 sz="1600" kern="1200">
                <a:solidFill>
                  <a:srgbClr val="5E6A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100%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fleet</a:t>
            </a:r>
            <a:endParaRPr lang="sv-SE" dirty="0"/>
          </a:p>
          <a:p>
            <a:r>
              <a:rPr lang="sv-SE" dirty="0"/>
              <a:t>Real-</a:t>
            </a:r>
            <a:r>
              <a:rPr lang="sv-SE" dirty="0" err="1"/>
              <a:t>time</a:t>
            </a:r>
            <a:r>
              <a:rPr lang="sv-SE" dirty="0"/>
              <a:t> alert </a:t>
            </a:r>
            <a:br>
              <a:rPr lang="sv-SE" dirty="0"/>
            </a:b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activated</a:t>
            </a:r>
            <a:endParaRPr lang="sv-SE" dirty="0"/>
          </a:p>
          <a:p>
            <a:pPr lvl="1"/>
            <a:endParaRPr lang="sv-SE" dirty="0"/>
          </a:p>
        </p:txBody>
      </p:sp>
      <p:pic>
        <p:nvPicPr>
          <p:cNvPr id="1032" name="Picture 8" descr="https://png2.kisspng.com/sh/5414ce256dc12afaa2f4e9b28d8a99db/L0KzQYm3UsI5N6hBj5H0aYP2gLBuTf1wdpZARddAY3zsdLbojr13bZR5hAQ2eXXvfLFATfRwdJ1mip98aXfxPYboWcc2a2FnfNgAN0W3Poe6Ucg1P2Y7Sac6OUi5SIq6WckyPGkziNDw/kisspng-money-euclidean-vector-yellow-dollar-sign-5a975c0bdf5754.6318475615198689399148.png">
            <a:extLst>
              <a:ext uri="{FF2B5EF4-FFF2-40B4-BE49-F238E27FC236}">
                <a16:creationId xmlns:a16="http://schemas.microsoft.com/office/drawing/2014/main" id="{E8BDE5E2-1348-4474-944F-7599D67D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425" y="584684"/>
            <a:ext cx="949325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1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1DCB961-5A50-4244-81A1-076A9061E0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33" y="0"/>
            <a:ext cx="12201833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B74C9F7-8D23-4D08-9F0A-9BA89336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bg1"/>
                </a:solidFill>
              </a:rPr>
              <a:t>Fire</a:t>
            </a:r>
            <a:r>
              <a:rPr lang="sv-SE" dirty="0">
                <a:solidFill>
                  <a:schemeClr val="bg1"/>
                </a:solidFill>
              </a:rPr>
              <a:t> prevention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A4149A8-58D2-4A60-B425-67393EB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573EA6D-9E30-4AED-A6CE-7508A1521C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125">
            <a:off x="7890848" y="3614531"/>
            <a:ext cx="3940075" cy="2840113"/>
          </a:xfrm>
          <a:prstGeom prst="rect">
            <a:avLst/>
          </a:prstGeom>
        </p:spPr>
      </p:pic>
      <p:pic>
        <p:nvPicPr>
          <p:cNvPr id="2050" name="Picture 2" descr="Fogmaker High Pressure Water Mist, Material : Aluminium Alloy">
            <a:extLst>
              <a:ext uri="{FF2B5EF4-FFF2-40B4-BE49-F238E27FC236}">
                <a16:creationId xmlns:a16="http://schemas.microsoft.com/office/drawing/2014/main" id="{BAF6D24C-50E6-47B2-8A28-DDF2CB408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23539">
            <a:off x="8171313" y="1177453"/>
            <a:ext cx="3573262" cy="23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E0E4B31-62C2-4AE0-8705-E4AF9396C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285278"/>
              </p:ext>
            </p:extLst>
          </p:nvPr>
        </p:nvGraphicFramePr>
        <p:xfrm>
          <a:off x="647701" y="1842868"/>
          <a:ext cx="6245468" cy="465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8" descr="https://png2.kisspng.com/sh/5414ce256dc12afaa2f4e9b28d8a99db/L0KzQYm3UsI5N6hBj5H0aYP2gLBuTf1wdpZARddAY3zsdLbojr13bZR5hAQ2eXXvfLFATfRwdJ1mip98aXfxPYboWcc2a2FnfNgAN0W3Poe6Ucg1P2Y7Sac6OUi5SIq6WckyPGkziNDw/kisspng-money-euclidean-vector-yellow-dollar-sign-5a975c0bdf5754.6318475615198689399148.png">
            <a:extLst>
              <a:ext uri="{FF2B5EF4-FFF2-40B4-BE49-F238E27FC236}">
                <a16:creationId xmlns:a16="http://schemas.microsoft.com/office/drawing/2014/main" id="{9583055C-2C1B-4302-B059-E5B7943C7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815" y="1301567"/>
            <a:ext cx="949325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objekt 31">
            <a:extLst>
              <a:ext uri="{FF2B5EF4-FFF2-40B4-BE49-F238E27FC236}">
                <a16:creationId xmlns:a16="http://schemas.microsoft.com/office/drawing/2014/main" id="{DEDD129D-1E1B-4187-805B-36F9E89B7E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" y="0"/>
            <a:ext cx="13328316" cy="6858000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03B060-AF81-47EE-A8D4-9F89D4E9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F2646184-DF06-4E09-81DE-2D0524502F8E}"/>
              </a:ext>
            </a:extLst>
          </p:cNvPr>
          <p:cNvSpPr/>
          <p:nvPr/>
        </p:nvSpPr>
        <p:spPr bwMode="auto">
          <a:xfrm>
            <a:off x="2750708" y="2213201"/>
            <a:ext cx="9437482" cy="4374265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endParaRPr lang="sv-SE" sz="2000" dirty="0">
              <a:solidFill>
                <a:srgbClr val="4D4D4D"/>
              </a:solidFill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33FCFEF-5D17-41A9-B38E-8E2E47DE1BAD}"/>
              </a:ext>
            </a:extLst>
          </p:cNvPr>
          <p:cNvGrpSpPr/>
          <p:nvPr/>
        </p:nvGrpSpPr>
        <p:grpSpPr>
          <a:xfrm>
            <a:off x="2854632" y="2590987"/>
            <a:ext cx="2534624" cy="1480423"/>
            <a:chOff x="3797" y="1969121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9A7CF1A5-CB5D-4E28-8B93-A7418E5CAE7E}"/>
                </a:ext>
              </a:extLst>
            </p:cNvPr>
            <p:cNvSpPr/>
            <p:nvPr/>
          </p:nvSpPr>
          <p:spPr>
            <a:xfrm>
              <a:off x="3797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ektangel: rundade hörn 4">
              <a:extLst>
                <a:ext uri="{FF2B5EF4-FFF2-40B4-BE49-F238E27FC236}">
                  <a16:creationId xmlns:a16="http://schemas.microsoft.com/office/drawing/2014/main" id="{62A493D1-CD2D-4B73-BFF5-D8A9F2607EB1}"/>
                </a:ext>
              </a:extLst>
            </p:cNvPr>
            <p:cNvSpPr txBox="1"/>
            <p:nvPr/>
          </p:nvSpPr>
          <p:spPr>
            <a:xfrm>
              <a:off x="76065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3200" b="1" i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Route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029B5EEA-7086-4B5F-B32E-4A1D9B6E0ABB}"/>
              </a:ext>
            </a:extLst>
          </p:cNvPr>
          <p:cNvGrpSpPr/>
          <p:nvPr/>
        </p:nvGrpSpPr>
        <p:grpSpPr>
          <a:xfrm>
            <a:off x="6036216" y="2590987"/>
            <a:ext cx="2534624" cy="1480423"/>
            <a:chOff x="2950045" y="1969121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A1F24273-0042-4493-BA38-71978C3441E1}"/>
                </a:ext>
              </a:extLst>
            </p:cNvPr>
            <p:cNvSpPr/>
            <p:nvPr/>
          </p:nvSpPr>
          <p:spPr>
            <a:xfrm>
              <a:off x="2950045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ektangel: rundade hörn 4">
              <a:extLst>
                <a:ext uri="{FF2B5EF4-FFF2-40B4-BE49-F238E27FC236}">
                  <a16:creationId xmlns:a16="http://schemas.microsoft.com/office/drawing/2014/main" id="{8F215015-B5DB-4E75-AC1A-61895AFD6701}"/>
                </a:ext>
              </a:extLst>
            </p:cNvPr>
            <p:cNvSpPr txBox="1"/>
            <p:nvPr/>
          </p:nvSpPr>
          <p:spPr>
            <a:xfrm>
              <a:off x="3022313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Timetable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45F0E248-2179-4C33-A5D5-889D08FC86B9}"/>
              </a:ext>
            </a:extLst>
          </p:cNvPr>
          <p:cNvGrpSpPr/>
          <p:nvPr/>
        </p:nvGrpSpPr>
        <p:grpSpPr>
          <a:xfrm>
            <a:off x="9006606" y="2590987"/>
            <a:ext cx="2534624" cy="1480423"/>
            <a:chOff x="8762086" y="1969121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Rektangel: rundade hörn 16">
              <a:extLst>
                <a:ext uri="{FF2B5EF4-FFF2-40B4-BE49-F238E27FC236}">
                  <a16:creationId xmlns:a16="http://schemas.microsoft.com/office/drawing/2014/main" id="{4202FDF0-A0FB-44B1-8798-48689C716681}"/>
                </a:ext>
              </a:extLst>
            </p:cNvPr>
            <p:cNvSpPr/>
            <p:nvPr/>
          </p:nvSpPr>
          <p:spPr>
            <a:xfrm>
              <a:off x="8762086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Rektangel: rundade hörn 4">
              <a:extLst>
                <a:ext uri="{FF2B5EF4-FFF2-40B4-BE49-F238E27FC236}">
                  <a16:creationId xmlns:a16="http://schemas.microsoft.com/office/drawing/2014/main" id="{C16B6EF2-49A3-426C-A95C-C5B5D96BDAB4}"/>
                </a:ext>
              </a:extLst>
            </p:cNvPr>
            <p:cNvSpPr txBox="1"/>
            <p:nvPr/>
          </p:nvSpPr>
          <p:spPr>
            <a:xfrm>
              <a:off x="8834354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Driver</a:t>
              </a:r>
              <a:b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</a:b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schedule</a:t>
              </a: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D3C1C194-8FD6-4199-8303-00B242B4F462}"/>
              </a:ext>
            </a:extLst>
          </p:cNvPr>
          <p:cNvGrpSpPr/>
          <p:nvPr/>
        </p:nvGrpSpPr>
        <p:grpSpPr>
          <a:xfrm>
            <a:off x="9078874" y="4841143"/>
            <a:ext cx="2534624" cy="1480423"/>
            <a:chOff x="2950045" y="1969121"/>
            <a:chExt cx="2534624" cy="1480423"/>
          </a:xfrm>
          <a:solidFill>
            <a:schemeClr val="accent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4" name="Rektangel: rundade hörn 23">
              <a:extLst>
                <a:ext uri="{FF2B5EF4-FFF2-40B4-BE49-F238E27FC236}">
                  <a16:creationId xmlns:a16="http://schemas.microsoft.com/office/drawing/2014/main" id="{93AB804D-28D8-46D6-9179-6240A1F306FA}"/>
                </a:ext>
              </a:extLst>
            </p:cNvPr>
            <p:cNvSpPr/>
            <p:nvPr/>
          </p:nvSpPr>
          <p:spPr>
            <a:xfrm>
              <a:off x="2950045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Rektangel: rundade hörn 4">
              <a:extLst>
                <a:ext uri="{FF2B5EF4-FFF2-40B4-BE49-F238E27FC236}">
                  <a16:creationId xmlns:a16="http://schemas.microsoft.com/office/drawing/2014/main" id="{12000025-4E49-42A0-B015-F0B8094163B1}"/>
                </a:ext>
              </a:extLst>
            </p:cNvPr>
            <p:cNvSpPr txBox="1"/>
            <p:nvPr/>
          </p:nvSpPr>
          <p:spPr>
            <a:xfrm>
              <a:off x="3022313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Driver</a:t>
              </a:r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30D8EA3-9137-437A-AD0C-5E5615D62D28}"/>
              </a:ext>
            </a:extLst>
          </p:cNvPr>
          <p:cNvGrpSpPr/>
          <p:nvPr/>
        </p:nvGrpSpPr>
        <p:grpSpPr>
          <a:xfrm>
            <a:off x="6036216" y="4841144"/>
            <a:ext cx="2534624" cy="1480423"/>
            <a:chOff x="5909730" y="1969121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7" name="Rektangel: rundade hörn 26">
              <a:extLst>
                <a:ext uri="{FF2B5EF4-FFF2-40B4-BE49-F238E27FC236}">
                  <a16:creationId xmlns:a16="http://schemas.microsoft.com/office/drawing/2014/main" id="{F4D3B521-D185-45FF-AD68-8BB8EE9E6F77}"/>
                </a:ext>
              </a:extLst>
            </p:cNvPr>
            <p:cNvSpPr/>
            <p:nvPr/>
          </p:nvSpPr>
          <p:spPr>
            <a:xfrm>
              <a:off x="5909730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ektangel: rundade hörn 4">
              <a:extLst>
                <a:ext uri="{FF2B5EF4-FFF2-40B4-BE49-F238E27FC236}">
                  <a16:creationId xmlns:a16="http://schemas.microsoft.com/office/drawing/2014/main" id="{BE2997FB-408F-4CAA-A176-4B3CA42F18D5}"/>
                </a:ext>
              </a:extLst>
            </p:cNvPr>
            <p:cNvSpPr txBox="1"/>
            <p:nvPr/>
          </p:nvSpPr>
          <p:spPr>
            <a:xfrm>
              <a:off x="5981998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Vehicle</a:t>
              </a: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CB2C6E28-3E88-4499-A2BB-DC4988A9D24B}"/>
              </a:ext>
            </a:extLst>
          </p:cNvPr>
          <p:cNvGrpSpPr/>
          <p:nvPr/>
        </p:nvGrpSpPr>
        <p:grpSpPr>
          <a:xfrm>
            <a:off x="2854632" y="4848774"/>
            <a:ext cx="2534624" cy="1480423"/>
            <a:chOff x="581744" y="1942900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0" name="Rektangel: rundade hörn 29">
              <a:extLst>
                <a:ext uri="{FF2B5EF4-FFF2-40B4-BE49-F238E27FC236}">
                  <a16:creationId xmlns:a16="http://schemas.microsoft.com/office/drawing/2014/main" id="{55ABDF62-70E0-43A6-B015-5189CDD24BC5}"/>
                </a:ext>
              </a:extLst>
            </p:cNvPr>
            <p:cNvSpPr/>
            <p:nvPr/>
          </p:nvSpPr>
          <p:spPr>
            <a:xfrm>
              <a:off x="581744" y="1942900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Rektangel: rundade hörn 4">
              <a:extLst>
                <a:ext uri="{FF2B5EF4-FFF2-40B4-BE49-F238E27FC236}">
                  <a16:creationId xmlns:a16="http://schemas.microsoft.com/office/drawing/2014/main" id="{F720F2E1-44E2-4A65-B937-EF580052477C}"/>
                </a:ext>
              </a:extLst>
            </p:cNvPr>
            <p:cNvSpPr txBox="1"/>
            <p:nvPr/>
          </p:nvSpPr>
          <p:spPr>
            <a:xfrm>
              <a:off x="654012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Infra-structure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43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3610E5F-7857-466E-8D54-BA9290EB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srgbClr val="A5ACAF">
                    <a:lumMod val="20000"/>
                    <a:lumOff val="80000"/>
                  </a:srgbClr>
                </a:solidFill>
              </a:rPr>
              <a:pPr/>
              <a:t>16</a:t>
            </a:fld>
            <a:endParaRPr lang="en-US" dirty="0">
              <a:solidFill>
                <a:srgbClr val="A5ACA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AutoShape 2" descr="https://nobina.bildbank.nu/autolang/image-file/98173/highres/98173.jpg?ignore_usage_comment=1">
            <a:extLst>
              <a:ext uri="{FF2B5EF4-FFF2-40B4-BE49-F238E27FC236}">
                <a16:creationId xmlns:a16="http://schemas.microsoft.com/office/drawing/2014/main" id="{ADFBA6A6-17ED-4F4F-A6BB-2D509AA9D0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9BA1E63-0602-4CCB-A542-2FB5371CFD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B75AE238-EDDF-4AC5-A4E2-226E8CF5167F}"/>
              </a:ext>
            </a:extLst>
          </p:cNvPr>
          <p:cNvSpPr txBox="1">
            <a:spLocks/>
          </p:cNvSpPr>
          <p:nvPr/>
        </p:nvSpPr>
        <p:spPr>
          <a:xfrm>
            <a:off x="7691284" y="634180"/>
            <a:ext cx="4500716" cy="4557251"/>
          </a:xfrm>
          <a:prstGeom prst="rect">
            <a:avLst/>
          </a:prstGeom>
          <a:gradFill>
            <a:gsLst>
              <a:gs pos="30000">
                <a:srgbClr val="000000">
                  <a:alpha val="85000"/>
                </a:srgbClr>
              </a:gs>
              <a:gs pos="70000">
                <a:srgbClr val="000000">
                  <a:alpha val="75000"/>
                </a:srgbClr>
              </a:gs>
              <a:gs pos="49900">
                <a:srgbClr val="000000">
                  <a:alpha val="85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lIns="288000" tIns="648000" rIns="288000" bIns="648000" rtlCol="0" anchor="ctr" anchorCtr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Clr>
                <a:srgbClr val="3F9C35"/>
              </a:buClr>
              <a:buSzPct val="80000"/>
              <a:buFont typeface="Wingdings" panose="05000000000000000000" pitchFamily="2" charset="2"/>
              <a:buNone/>
              <a:defRPr sz="4000" b="0" kern="1200" spc="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1675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140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3188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3600" dirty="0" err="1"/>
              <a:t>Training</a:t>
            </a:r>
            <a:endParaRPr lang="sv-SE" sz="3600" dirty="0"/>
          </a:p>
          <a:p>
            <a:pPr marL="933450" lvl="1" indent="-571500">
              <a:buFont typeface="Arial" panose="020B0604020202020204" pitchFamily="34" charset="0"/>
              <a:buChar char="•"/>
            </a:pPr>
            <a:r>
              <a:rPr lang="sv-SE" sz="2200" dirty="0" err="1"/>
              <a:t>Ecodriving</a:t>
            </a:r>
            <a:endParaRPr lang="sv-SE" sz="2200" dirty="0"/>
          </a:p>
          <a:p>
            <a:pPr marL="933450" lvl="1" indent="-571500">
              <a:buFont typeface="Arial" panose="020B0604020202020204" pitchFamily="34" charset="0"/>
              <a:buChar char="•"/>
            </a:pPr>
            <a:r>
              <a:rPr lang="sv-SE" sz="2200" dirty="0" err="1"/>
              <a:t>Certification</a:t>
            </a:r>
            <a:endParaRPr lang="sv-SE" sz="2200" dirty="0"/>
          </a:p>
          <a:p>
            <a:pPr marL="933450" lvl="1" indent="-571500">
              <a:buFont typeface="Arial" panose="020B0604020202020204" pitchFamily="34" charset="0"/>
              <a:buChar char="•"/>
            </a:pPr>
            <a:r>
              <a:rPr lang="sv-SE" sz="2200" dirty="0"/>
              <a:t>Service to </a:t>
            </a:r>
            <a:r>
              <a:rPr lang="sv-SE" sz="2200" dirty="0" err="1"/>
              <a:t>customer</a:t>
            </a:r>
            <a:endParaRPr lang="sv-SE" sz="22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2800" dirty="0"/>
              <a:t>Driver management</a:t>
            </a:r>
          </a:p>
          <a:p>
            <a:pPr marL="933450" lvl="1" indent="-571500">
              <a:buFont typeface="Arial" panose="020B0604020202020204" pitchFamily="34" charset="0"/>
              <a:buChar char="•"/>
            </a:pPr>
            <a:r>
              <a:rPr lang="sv-SE" sz="2200" dirty="0" err="1"/>
              <a:t>Decentralised</a:t>
            </a:r>
            <a:r>
              <a:rPr lang="sv-SE" sz="2200" dirty="0"/>
              <a:t> – </a:t>
            </a:r>
            <a:br>
              <a:rPr lang="sv-SE" sz="2200" dirty="0"/>
            </a:br>
            <a:r>
              <a:rPr lang="sv-SE" sz="2200" dirty="0"/>
              <a:t>Group Managers</a:t>
            </a:r>
          </a:p>
          <a:p>
            <a:pPr marL="933450" lvl="1" indent="-571500">
              <a:buFont typeface="Arial" panose="020B0604020202020204" pitchFamily="34" charset="0"/>
              <a:buChar char="•"/>
            </a:pPr>
            <a:r>
              <a:rPr lang="sv-SE" sz="2200" dirty="0"/>
              <a:t>Feedback and support </a:t>
            </a:r>
            <a:r>
              <a:rPr lang="sv-SE" sz="2200" dirty="0" err="1"/>
              <a:t>structure</a:t>
            </a:r>
            <a:endParaRPr lang="sv-SE" sz="2200" dirty="0"/>
          </a:p>
          <a:p>
            <a:pPr marL="933450" lvl="1" indent="-571500">
              <a:buFont typeface="Arial" panose="020B0604020202020204" pitchFamily="34" charset="0"/>
              <a:buChar char="•"/>
            </a:pPr>
            <a:r>
              <a:rPr lang="sv-SE" sz="2200" dirty="0"/>
              <a:t>Personal </a:t>
            </a:r>
            <a:r>
              <a:rPr lang="sv-SE" sz="2200" dirty="0" err="1"/>
              <a:t>interaction</a:t>
            </a:r>
            <a:endParaRPr lang="sv-SE" sz="2200" dirty="0"/>
          </a:p>
        </p:txBody>
      </p:sp>
      <p:pic>
        <p:nvPicPr>
          <p:cNvPr id="6" name="Picture 8" descr="https://png2.kisspng.com/sh/5414ce256dc12afaa2f4e9b28d8a99db/L0KzQYm3UsI5N6hBj5H0aYP2gLBuTf1wdpZARddAY3zsdLbojr13bZR5hAQ2eXXvfLFATfRwdJ1mip98aXfxPYboWcc2a2FnfNgAN0W3Poe6Ucg1P2Y7Sac6OUi5SIq6WckyPGkziNDw/kisspng-money-euclidean-vector-yellow-dollar-sign-5a975c0bdf5754.6318475615198689399148.png">
            <a:extLst>
              <a:ext uri="{FF2B5EF4-FFF2-40B4-BE49-F238E27FC236}">
                <a16:creationId xmlns:a16="http://schemas.microsoft.com/office/drawing/2014/main" id="{B1C7A0AD-1950-44DD-AB29-79A608839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0645" y="408838"/>
            <a:ext cx="949325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4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323AD1A-B99B-4986-9181-7BFE69F6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srgbClr val="A5ACAF">
                    <a:lumMod val="20000"/>
                    <a:lumOff val="80000"/>
                  </a:srgbClr>
                </a:solidFill>
              </a:rPr>
              <a:pPr/>
              <a:t>17</a:t>
            </a:fld>
            <a:endParaRPr lang="en-US" dirty="0">
              <a:solidFill>
                <a:srgbClr val="A5ACAF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50EE012-E823-41F2-8965-B821618A03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13467"/>
            <a:ext cx="12192000" cy="8128000"/>
          </a:xfrm>
          <a:prstGeom prst="rect">
            <a:avLst/>
          </a:prstGeom>
        </p:spPr>
      </p:pic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386AFE3-619C-40F7-9549-A01EFE34958B}"/>
              </a:ext>
            </a:extLst>
          </p:cNvPr>
          <p:cNvSpPr txBox="1">
            <a:spLocks/>
          </p:cNvSpPr>
          <p:nvPr/>
        </p:nvSpPr>
        <p:spPr>
          <a:xfrm>
            <a:off x="0" y="861237"/>
            <a:ext cx="4500716" cy="5180800"/>
          </a:xfrm>
          <a:prstGeom prst="rect">
            <a:avLst/>
          </a:prstGeom>
          <a:gradFill>
            <a:gsLst>
              <a:gs pos="30000">
                <a:srgbClr val="000000">
                  <a:alpha val="85000"/>
                </a:srgbClr>
              </a:gs>
              <a:gs pos="70000">
                <a:srgbClr val="000000">
                  <a:alpha val="75000"/>
                </a:srgbClr>
              </a:gs>
              <a:gs pos="49900">
                <a:srgbClr val="000000">
                  <a:alpha val="85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lIns="288000" tIns="648000" rIns="288000" bIns="64800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Clr>
                <a:srgbClr val="3F9C35"/>
              </a:buClr>
              <a:buSzPct val="80000"/>
              <a:buFont typeface="Wingdings" panose="05000000000000000000" pitchFamily="2" charset="2"/>
              <a:buNone/>
              <a:defRPr sz="4000" b="0" kern="1200" spc="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1675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140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3188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3600" dirty="0" err="1"/>
              <a:t>Conclusions</a:t>
            </a:r>
            <a:endParaRPr lang="sv-SE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2400" dirty="0"/>
              <a:t>Culture is the </a:t>
            </a:r>
            <a:r>
              <a:rPr lang="sv-SE" sz="2400" dirty="0" err="1"/>
              <a:t>main</a:t>
            </a:r>
            <a:r>
              <a:rPr lang="sv-SE" sz="2400" dirty="0"/>
              <a:t> driver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safety</a:t>
            </a:r>
            <a:r>
              <a:rPr lang="sv-SE" sz="2400" dirty="0"/>
              <a:t> – not </a:t>
            </a:r>
            <a:r>
              <a:rPr lang="sv-SE" sz="2400" dirty="0" err="1"/>
              <a:t>technology</a:t>
            </a:r>
            <a:endParaRPr lang="sv-SE" sz="2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2400" dirty="0" err="1"/>
              <a:t>Building</a:t>
            </a:r>
            <a:r>
              <a:rPr lang="sv-SE" sz="2400" dirty="0"/>
              <a:t> </a:t>
            </a:r>
            <a:r>
              <a:rPr lang="sv-SE" sz="2400" dirty="0" err="1"/>
              <a:t>your</a:t>
            </a:r>
            <a:r>
              <a:rPr lang="sv-SE" sz="2400" dirty="0"/>
              <a:t> business-</a:t>
            </a:r>
            <a:r>
              <a:rPr lang="sv-SE" sz="2400" dirty="0" err="1"/>
              <a:t>case</a:t>
            </a:r>
            <a:r>
              <a:rPr lang="sv-SE" sz="2400" dirty="0"/>
              <a:t> </a:t>
            </a:r>
            <a:r>
              <a:rPr lang="sv-SE" sz="2400" dirty="0" err="1"/>
              <a:t>often</a:t>
            </a:r>
            <a:r>
              <a:rPr lang="sv-SE" sz="2400" dirty="0"/>
              <a:t> </a:t>
            </a:r>
            <a:r>
              <a:rPr lang="sv-SE" sz="2400" dirty="0" err="1"/>
              <a:t>requires</a:t>
            </a:r>
            <a:r>
              <a:rPr lang="sv-SE" sz="2400" dirty="0"/>
              <a:t> a </a:t>
            </a:r>
            <a:r>
              <a:rPr lang="sv-SE" sz="2400" dirty="0" err="1"/>
              <a:t>wide</a:t>
            </a:r>
            <a:r>
              <a:rPr lang="sv-SE" sz="2400" dirty="0"/>
              <a:t> </a:t>
            </a:r>
            <a:r>
              <a:rPr lang="sv-SE" sz="2400" dirty="0" err="1"/>
              <a:t>perspective</a:t>
            </a:r>
            <a:r>
              <a:rPr lang="sv-SE" sz="2400" dirty="0"/>
              <a:t> approach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0BAEFE62-9C7B-4252-899C-24C887A6941C}"/>
              </a:ext>
            </a:extLst>
          </p:cNvPr>
          <p:cNvSpPr txBox="1">
            <a:spLocks/>
          </p:cNvSpPr>
          <p:nvPr/>
        </p:nvSpPr>
        <p:spPr>
          <a:xfrm>
            <a:off x="7676707" y="861237"/>
            <a:ext cx="4500716" cy="5180800"/>
          </a:xfrm>
          <a:prstGeom prst="rect">
            <a:avLst/>
          </a:prstGeom>
          <a:gradFill>
            <a:gsLst>
              <a:gs pos="30000">
                <a:srgbClr val="000000">
                  <a:alpha val="85000"/>
                </a:srgbClr>
              </a:gs>
              <a:gs pos="70000">
                <a:srgbClr val="000000">
                  <a:alpha val="75000"/>
                </a:srgbClr>
              </a:gs>
              <a:gs pos="49900">
                <a:srgbClr val="000000">
                  <a:alpha val="85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lIns="288000" tIns="648000" rIns="288000" bIns="64800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Clr>
                <a:srgbClr val="3F9C35"/>
              </a:buClr>
              <a:buSzPct val="80000"/>
              <a:buFont typeface="Wingdings" panose="05000000000000000000" pitchFamily="2" charset="2"/>
              <a:buNone/>
              <a:defRPr sz="4000" b="0" kern="1200" spc="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1675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140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3188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2400" dirty="0" err="1"/>
              <a:t>Reverse</a:t>
            </a:r>
            <a:r>
              <a:rPr lang="sv-SE" sz="2400" dirty="0"/>
              <a:t> </a:t>
            </a:r>
            <a:r>
              <a:rPr lang="sv-SE" sz="2400" dirty="0" err="1"/>
              <a:t>calculations</a:t>
            </a:r>
            <a:r>
              <a:rPr lang="sv-SE" sz="2400" dirty="0"/>
              <a:t> </a:t>
            </a:r>
            <a:r>
              <a:rPr lang="sv-SE" sz="2400" dirty="0" err="1"/>
              <a:t>matters</a:t>
            </a:r>
            <a:r>
              <a:rPr lang="sv-SE" sz="2400" dirty="0"/>
              <a:t> – </a:t>
            </a:r>
            <a:r>
              <a:rPr lang="sv-SE" sz="2400" dirty="0" err="1"/>
              <a:t>can</a:t>
            </a:r>
            <a:r>
              <a:rPr lang="sv-SE" sz="2400" dirty="0"/>
              <a:t>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afford</a:t>
            </a:r>
            <a:r>
              <a:rPr lang="sv-SE" sz="2400" dirty="0"/>
              <a:t> </a:t>
            </a:r>
            <a:r>
              <a:rPr lang="sv-SE" sz="2400" dirty="0" err="1"/>
              <a:t>continuing</a:t>
            </a:r>
            <a:r>
              <a:rPr lang="sv-SE" sz="2400" dirty="0"/>
              <a:t> </a:t>
            </a:r>
            <a:r>
              <a:rPr lang="sv-SE" sz="2400" dirty="0" err="1"/>
              <a:t>being</a:t>
            </a:r>
            <a:r>
              <a:rPr lang="sv-SE" sz="2400" dirty="0"/>
              <a:t> </a:t>
            </a:r>
            <a:r>
              <a:rPr lang="sv-SE" sz="2400" dirty="0" err="1"/>
              <a:t>unsafe</a:t>
            </a:r>
            <a:r>
              <a:rPr lang="sv-SE" sz="2400" dirty="0"/>
              <a:t>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2400" dirty="0" err="1"/>
              <a:t>Safe</a:t>
            </a:r>
            <a:r>
              <a:rPr lang="sv-SE" sz="2400" dirty="0"/>
              <a:t> </a:t>
            </a:r>
            <a:r>
              <a:rPr lang="sv-SE" sz="2400" dirty="0" err="1"/>
              <a:t>does</a:t>
            </a:r>
            <a:r>
              <a:rPr lang="sv-SE" sz="2400" dirty="0"/>
              <a:t> not </a:t>
            </a:r>
            <a:r>
              <a:rPr lang="sv-SE" sz="2400" dirty="0" err="1"/>
              <a:t>necessarily</a:t>
            </a:r>
            <a:r>
              <a:rPr lang="sv-SE" sz="2400" dirty="0"/>
              <a:t> </a:t>
            </a:r>
            <a:r>
              <a:rPr lang="sv-SE" sz="2400" dirty="0" err="1"/>
              <a:t>mean</a:t>
            </a:r>
            <a:r>
              <a:rPr lang="sv-SE" sz="2400" dirty="0"/>
              <a:t> </a:t>
            </a:r>
            <a:r>
              <a:rPr lang="sv-SE" sz="2400" dirty="0" err="1"/>
              <a:t>inefficient</a:t>
            </a:r>
            <a:endParaRPr lang="sv-SE" sz="2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2400" dirty="0" err="1"/>
              <a:t>Safety</a:t>
            </a:r>
            <a:r>
              <a:rPr lang="sv-SE" sz="2400" dirty="0"/>
              <a:t> </a:t>
            </a:r>
            <a:r>
              <a:rPr lang="sv-SE" sz="2400" dirty="0" err="1"/>
              <a:t>does</a:t>
            </a:r>
            <a:r>
              <a:rPr lang="sv-SE" sz="2400" dirty="0"/>
              <a:t> not </a:t>
            </a:r>
            <a:r>
              <a:rPr lang="sv-SE" sz="2400" dirty="0" err="1"/>
              <a:t>necessarily</a:t>
            </a:r>
            <a:r>
              <a:rPr lang="sv-SE" sz="2400" dirty="0"/>
              <a:t> come at a </a:t>
            </a:r>
            <a:r>
              <a:rPr lang="sv-SE" sz="2400" dirty="0" err="1"/>
              <a:t>cost</a:t>
            </a:r>
            <a:r>
              <a:rPr lang="sv-SE" sz="2400" dirty="0"/>
              <a:t> – at </a:t>
            </a:r>
            <a:r>
              <a:rPr lang="sv-SE" sz="2400" dirty="0" err="1"/>
              <a:t>least</a:t>
            </a:r>
            <a:r>
              <a:rPr lang="sv-SE" sz="2400" dirty="0"/>
              <a:t> not over </a:t>
            </a:r>
            <a:r>
              <a:rPr lang="sv-SE" sz="2400" dirty="0" err="1"/>
              <a:t>time</a:t>
            </a:r>
            <a:endParaRPr lang="sv-SE" sz="2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8384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3824805-265F-4493-A698-6D401145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922469F-ECC1-4968-B500-E76467122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" y="0"/>
            <a:ext cx="12189544" cy="6858000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04B86F7A-9ADB-4B02-B719-029C5A081CBB}"/>
              </a:ext>
            </a:extLst>
          </p:cNvPr>
          <p:cNvSpPr txBox="1">
            <a:spLocks/>
          </p:cNvSpPr>
          <p:nvPr/>
        </p:nvSpPr>
        <p:spPr>
          <a:xfrm>
            <a:off x="794864" y="147485"/>
            <a:ext cx="2951226" cy="4601496"/>
          </a:xfrm>
          <a:prstGeom prst="rect">
            <a:avLst/>
          </a:prstGeom>
          <a:gradFill>
            <a:gsLst>
              <a:gs pos="30000">
                <a:srgbClr val="000000">
                  <a:alpha val="85000"/>
                </a:srgbClr>
              </a:gs>
              <a:gs pos="70000">
                <a:srgbClr val="000000">
                  <a:alpha val="75000"/>
                </a:srgbClr>
              </a:gs>
              <a:gs pos="49900">
                <a:srgbClr val="000000">
                  <a:alpha val="85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lIns="288000" tIns="648000" rIns="288000" bIns="64800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Clr>
                <a:srgbClr val="3F9C35"/>
              </a:buClr>
              <a:buSzPct val="80000"/>
              <a:buFont typeface="Wingdings" panose="05000000000000000000" pitchFamily="2" charset="2"/>
              <a:buNone/>
              <a:defRPr sz="4000" b="0" kern="1200" spc="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1675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140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3188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for </a:t>
            </a:r>
            <a:r>
              <a:rPr lang="sv-SE" dirty="0" err="1"/>
              <a:t>your</a:t>
            </a:r>
            <a:r>
              <a:rPr lang="sv-SE" dirty="0"/>
              <a:t> attention!</a:t>
            </a:r>
          </a:p>
        </p:txBody>
      </p:sp>
      <p:pic>
        <p:nvPicPr>
          <p:cNvPr id="1026" name="Picture 2" descr="Bildresultat fÃ¶r nobina logo">
            <a:extLst>
              <a:ext uri="{FF2B5EF4-FFF2-40B4-BE49-F238E27FC236}">
                <a16:creationId xmlns:a16="http://schemas.microsoft.com/office/drawing/2014/main" id="{06262A9F-9826-4239-A63B-BB7B4111C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3647" y="5854041"/>
            <a:ext cx="15621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DFBB62E-717B-4D97-B257-685204856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1" name="Grupp 114">
            <a:extLst>
              <a:ext uri="{FF2B5EF4-FFF2-40B4-BE49-F238E27FC236}">
                <a16:creationId xmlns:a16="http://schemas.microsoft.com/office/drawing/2014/main" id="{84661B4D-75E0-4CC1-A5D0-5E45D2B99988}"/>
              </a:ext>
            </a:extLst>
          </p:cNvPr>
          <p:cNvGrpSpPr/>
          <p:nvPr/>
        </p:nvGrpSpPr>
        <p:grpSpPr>
          <a:xfrm>
            <a:off x="5445527" y="63998"/>
            <a:ext cx="7561459" cy="6850816"/>
            <a:chOff x="2124075" y="980526"/>
            <a:chExt cx="5184776" cy="4615093"/>
          </a:xfrm>
        </p:grpSpPr>
        <p:grpSp>
          <p:nvGrpSpPr>
            <p:cNvPr id="114" name="Group 4">
              <a:extLst>
                <a:ext uri="{FF2B5EF4-FFF2-40B4-BE49-F238E27FC236}">
                  <a16:creationId xmlns:a16="http://schemas.microsoft.com/office/drawing/2014/main" id="{FAC6CFFF-891B-40E0-B4C0-1AC1A704A0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1176" y="980526"/>
              <a:ext cx="3676650" cy="4244975"/>
              <a:chOff x="2980" y="707"/>
              <a:chExt cx="2316" cy="2674"/>
            </a:xfrm>
          </p:grpSpPr>
          <p:sp>
            <p:nvSpPr>
              <p:cNvPr id="122" name="Freeform 5">
                <a:extLst>
                  <a:ext uri="{FF2B5EF4-FFF2-40B4-BE49-F238E27FC236}">
                    <a16:creationId xmlns:a16="http://schemas.microsoft.com/office/drawing/2014/main" id="{EEBDD044-1409-437B-8610-AE55676CE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" y="707"/>
                <a:ext cx="1985" cy="2039"/>
              </a:xfrm>
              <a:custGeom>
                <a:avLst/>
                <a:gdLst>
                  <a:gd name="T0" fmla="*/ 30 w 2259"/>
                  <a:gd name="T1" fmla="*/ 745 h 2820"/>
                  <a:gd name="T2" fmla="*/ 0 w 2259"/>
                  <a:gd name="T3" fmla="*/ 677 h 2820"/>
                  <a:gd name="T4" fmla="*/ 100 w 2259"/>
                  <a:gd name="T5" fmla="*/ 633 h 2820"/>
                  <a:gd name="T6" fmla="*/ 59 w 2259"/>
                  <a:gd name="T7" fmla="*/ 636 h 2820"/>
                  <a:gd name="T8" fmla="*/ 32 w 2259"/>
                  <a:gd name="T9" fmla="*/ 637 h 2820"/>
                  <a:gd name="T10" fmla="*/ 48 w 2259"/>
                  <a:gd name="T11" fmla="*/ 610 h 2820"/>
                  <a:gd name="T12" fmla="*/ 115 w 2259"/>
                  <a:gd name="T13" fmla="*/ 589 h 2820"/>
                  <a:gd name="T14" fmla="*/ 171 w 2259"/>
                  <a:gd name="T15" fmla="*/ 581 h 2820"/>
                  <a:gd name="T16" fmla="*/ 131 w 2259"/>
                  <a:gd name="T17" fmla="*/ 584 h 2820"/>
                  <a:gd name="T18" fmla="*/ 22 w 2259"/>
                  <a:gd name="T19" fmla="*/ 581 h 2820"/>
                  <a:gd name="T20" fmla="*/ 108 w 2259"/>
                  <a:gd name="T21" fmla="*/ 541 h 2820"/>
                  <a:gd name="T22" fmla="*/ 92 w 2259"/>
                  <a:gd name="T23" fmla="*/ 526 h 2820"/>
                  <a:gd name="T24" fmla="*/ 325 w 2259"/>
                  <a:gd name="T25" fmla="*/ 449 h 2820"/>
                  <a:gd name="T26" fmla="*/ 376 w 2259"/>
                  <a:gd name="T27" fmla="*/ 451 h 2820"/>
                  <a:gd name="T28" fmla="*/ 343 w 2259"/>
                  <a:gd name="T29" fmla="*/ 442 h 2820"/>
                  <a:gd name="T30" fmla="*/ 461 w 2259"/>
                  <a:gd name="T31" fmla="*/ 364 h 2820"/>
                  <a:gd name="T32" fmla="*/ 506 w 2259"/>
                  <a:gd name="T33" fmla="*/ 322 h 2820"/>
                  <a:gd name="T34" fmla="*/ 544 w 2259"/>
                  <a:gd name="T35" fmla="*/ 297 h 2820"/>
                  <a:gd name="T36" fmla="*/ 623 w 2259"/>
                  <a:gd name="T37" fmla="*/ 227 h 2820"/>
                  <a:gd name="T38" fmla="*/ 647 w 2259"/>
                  <a:gd name="T39" fmla="*/ 220 h 2820"/>
                  <a:gd name="T40" fmla="*/ 685 w 2259"/>
                  <a:gd name="T41" fmla="*/ 205 h 2820"/>
                  <a:gd name="T42" fmla="*/ 699 w 2259"/>
                  <a:gd name="T43" fmla="*/ 176 h 2820"/>
                  <a:gd name="T44" fmla="*/ 719 w 2259"/>
                  <a:gd name="T45" fmla="*/ 170 h 2820"/>
                  <a:gd name="T46" fmla="*/ 748 w 2259"/>
                  <a:gd name="T47" fmla="*/ 150 h 2820"/>
                  <a:gd name="T48" fmla="*/ 778 w 2259"/>
                  <a:gd name="T49" fmla="*/ 116 h 2820"/>
                  <a:gd name="T50" fmla="*/ 811 w 2259"/>
                  <a:gd name="T51" fmla="*/ 120 h 2820"/>
                  <a:gd name="T52" fmla="*/ 808 w 2259"/>
                  <a:gd name="T53" fmla="*/ 105 h 2820"/>
                  <a:gd name="T54" fmla="*/ 868 w 2259"/>
                  <a:gd name="T55" fmla="*/ 93 h 2820"/>
                  <a:gd name="T56" fmla="*/ 881 w 2259"/>
                  <a:gd name="T57" fmla="*/ 95 h 2820"/>
                  <a:gd name="T58" fmla="*/ 907 w 2259"/>
                  <a:gd name="T59" fmla="*/ 78 h 2820"/>
                  <a:gd name="T60" fmla="*/ 916 w 2259"/>
                  <a:gd name="T61" fmla="*/ 62 h 2820"/>
                  <a:gd name="T62" fmla="*/ 949 w 2259"/>
                  <a:gd name="T63" fmla="*/ 71 h 2820"/>
                  <a:gd name="T64" fmla="*/ 990 w 2259"/>
                  <a:gd name="T65" fmla="*/ 78 h 2820"/>
                  <a:gd name="T66" fmla="*/ 1036 w 2259"/>
                  <a:gd name="T67" fmla="*/ 31 h 2820"/>
                  <a:gd name="T68" fmla="*/ 1066 w 2259"/>
                  <a:gd name="T69" fmla="*/ 21 h 2820"/>
                  <a:gd name="T70" fmla="*/ 1069 w 2259"/>
                  <a:gd name="T71" fmla="*/ 61 h 2820"/>
                  <a:gd name="T72" fmla="*/ 1133 w 2259"/>
                  <a:gd name="T73" fmla="*/ 25 h 2820"/>
                  <a:gd name="T74" fmla="*/ 1161 w 2259"/>
                  <a:gd name="T75" fmla="*/ 28 h 2820"/>
                  <a:gd name="T76" fmla="*/ 1204 w 2259"/>
                  <a:gd name="T77" fmla="*/ 4 h 2820"/>
                  <a:gd name="T78" fmla="*/ 1200 w 2259"/>
                  <a:gd name="T79" fmla="*/ 21 h 2820"/>
                  <a:gd name="T80" fmla="*/ 1221 w 2259"/>
                  <a:gd name="T81" fmla="*/ 9 h 2820"/>
                  <a:gd name="T82" fmla="*/ 1295 w 2259"/>
                  <a:gd name="T83" fmla="*/ 17 h 2820"/>
                  <a:gd name="T84" fmla="*/ 1302 w 2259"/>
                  <a:gd name="T85" fmla="*/ 44 h 2820"/>
                  <a:gd name="T86" fmla="*/ 1292 w 2259"/>
                  <a:gd name="T87" fmla="*/ 59 h 2820"/>
                  <a:gd name="T88" fmla="*/ 1312 w 2259"/>
                  <a:gd name="T89" fmla="*/ 69 h 2820"/>
                  <a:gd name="T90" fmla="*/ 1310 w 2259"/>
                  <a:gd name="T91" fmla="*/ 87 h 2820"/>
                  <a:gd name="T92" fmla="*/ 1213 w 2259"/>
                  <a:gd name="T93" fmla="*/ 58 h 2820"/>
                  <a:gd name="T94" fmla="*/ 1127 w 2259"/>
                  <a:gd name="T95" fmla="*/ 127 h 2820"/>
                  <a:gd name="T96" fmla="*/ 971 w 2259"/>
                  <a:gd name="T97" fmla="*/ 146 h 2820"/>
                  <a:gd name="T98" fmla="*/ 869 w 2259"/>
                  <a:gd name="T99" fmla="*/ 169 h 2820"/>
                  <a:gd name="T100" fmla="*/ 729 w 2259"/>
                  <a:gd name="T101" fmla="*/ 196 h 2820"/>
                  <a:gd name="T102" fmla="*/ 631 w 2259"/>
                  <a:gd name="T103" fmla="*/ 308 h 2820"/>
                  <a:gd name="T104" fmla="*/ 531 w 2259"/>
                  <a:gd name="T105" fmla="*/ 429 h 2820"/>
                  <a:gd name="T106" fmla="*/ 453 w 2259"/>
                  <a:gd name="T107" fmla="*/ 539 h 2820"/>
                  <a:gd name="T108" fmla="*/ 432 w 2259"/>
                  <a:gd name="T109" fmla="*/ 668 h 2820"/>
                  <a:gd name="T110" fmla="*/ 341 w 2259"/>
                  <a:gd name="T111" fmla="*/ 685 h 2820"/>
                  <a:gd name="T112" fmla="*/ 333 w 2259"/>
                  <a:gd name="T113" fmla="*/ 688 h 2820"/>
                  <a:gd name="T114" fmla="*/ 315 w 2259"/>
                  <a:gd name="T115" fmla="*/ 706 h 282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820">
                    <a:moveTo>
                      <a:pt x="530" y="2584"/>
                    </a:moveTo>
                    <a:lnTo>
                      <a:pt x="519" y="2623"/>
                    </a:lnTo>
                    <a:lnTo>
                      <a:pt x="476" y="2627"/>
                    </a:lnTo>
                    <a:lnTo>
                      <a:pt x="386" y="2711"/>
                    </a:lnTo>
                    <a:lnTo>
                      <a:pt x="324" y="2777"/>
                    </a:lnTo>
                    <a:lnTo>
                      <a:pt x="226" y="2820"/>
                    </a:lnTo>
                    <a:lnTo>
                      <a:pt x="135" y="2792"/>
                    </a:lnTo>
                    <a:lnTo>
                      <a:pt x="50" y="2728"/>
                    </a:lnTo>
                    <a:lnTo>
                      <a:pt x="2" y="2644"/>
                    </a:lnTo>
                    <a:lnTo>
                      <a:pt x="31" y="2582"/>
                    </a:lnTo>
                    <a:lnTo>
                      <a:pt x="58" y="2587"/>
                    </a:lnTo>
                    <a:lnTo>
                      <a:pt x="95" y="2520"/>
                    </a:lnTo>
                    <a:lnTo>
                      <a:pt x="84" y="2497"/>
                    </a:lnTo>
                    <a:lnTo>
                      <a:pt x="50" y="2511"/>
                    </a:lnTo>
                    <a:lnTo>
                      <a:pt x="5" y="2512"/>
                    </a:lnTo>
                    <a:lnTo>
                      <a:pt x="0" y="2475"/>
                    </a:lnTo>
                    <a:lnTo>
                      <a:pt x="54" y="2443"/>
                    </a:lnTo>
                    <a:lnTo>
                      <a:pt x="61" y="2404"/>
                    </a:lnTo>
                    <a:lnTo>
                      <a:pt x="106" y="2361"/>
                    </a:lnTo>
                    <a:lnTo>
                      <a:pt x="129" y="2351"/>
                    </a:lnTo>
                    <a:lnTo>
                      <a:pt x="118" y="2334"/>
                    </a:lnTo>
                    <a:lnTo>
                      <a:pt x="159" y="2289"/>
                    </a:lnTo>
                    <a:lnTo>
                      <a:pt x="168" y="2295"/>
                    </a:lnTo>
                    <a:lnTo>
                      <a:pt x="168" y="2316"/>
                    </a:lnTo>
                    <a:lnTo>
                      <a:pt x="176" y="2304"/>
                    </a:lnTo>
                    <a:lnTo>
                      <a:pt x="180" y="2286"/>
                    </a:lnTo>
                    <a:lnTo>
                      <a:pt x="213" y="2274"/>
                    </a:lnTo>
                    <a:lnTo>
                      <a:pt x="194" y="2269"/>
                    </a:lnTo>
                    <a:lnTo>
                      <a:pt x="172" y="2274"/>
                    </a:lnTo>
                    <a:lnTo>
                      <a:pt x="165" y="2254"/>
                    </a:lnTo>
                    <a:lnTo>
                      <a:pt x="144" y="2267"/>
                    </a:lnTo>
                    <a:lnTo>
                      <a:pt x="99" y="2325"/>
                    </a:lnTo>
                    <a:lnTo>
                      <a:pt x="80" y="2334"/>
                    </a:lnTo>
                    <a:lnTo>
                      <a:pt x="76" y="2357"/>
                    </a:lnTo>
                    <a:lnTo>
                      <a:pt x="61" y="2378"/>
                    </a:lnTo>
                    <a:lnTo>
                      <a:pt x="41" y="2387"/>
                    </a:lnTo>
                    <a:lnTo>
                      <a:pt x="33" y="2368"/>
                    </a:lnTo>
                    <a:lnTo>
                      <a:pt x="50" y="2357"/>
                    </a:lnTo>
                    <a:lnTo>
                      <a:pt x="67" y="2357"/>
                    </a:lnTo>
                    <a:lnTo>
                      <a:pt x="54" y="2329"/>
                    </a:lnTo>
                    <a:lnTo>
                      <a:pt x="56" y="2312"/>
                    </a:lnTo>
                    <a:lnTo>
                      <a:pt x="43" y="2327"/>
                    </a:lnTo>
                    <a:lnTo>
                      <a:pt x="30" y="2333"/>
                    </a:lnTo>
                    <a:lnTo>
                      <a:pt x="18" y="2308"/>
                    </a:lnTo>
                    <a:lnTo>
                      <a:pt x="18" y="2291"/>
                    </a:lnTo>
                    <a:lnTo>
                      <a:pt x="48" y="2274"/>
                    </a:lnTo>
                    <a:lnTo>
                      <a:pt x="45" y="2265"/>
                    </a:lnTo>
                    <a:lnTo>
                      <a:pt x="82" y="2230"/>
                    </a:lnTo>
                    <a:lnTo>
                      <a:pt x="65" y="2231"/>
                    </a:lnTo>
                    <a:lnTo>
                      <a:pt x="39" y="2245"/>
                    </a:lnTo>
                    <a:lnTo>
                      <a:pt x="26" y="2241"/>
                    </a:lnTo>
                    <a:lnTo>
                      <a:pt x="13" y="2203"/>
                    </a:lnTo>
                    <a:lnTo>
                      <a:pt x="41" y="2145"/>
                    </a:lnTo>
                    <a:lnTo>
                      <a:pt x="75" y="2156"/>
                    </a:lnTo>
                    <a:lnTo>
                      <a:pt x="93" y="2145"/>
                    </a:lnTo>
                    <a:lnTo>
                      <a:pt x="193" y="2155"/>
                    </a:lnTo>
                    <a:lnTo>
                      <a:pt x="213" y="2185"/>
                    </a:lnTo>
                    <a:lnTo>
                      <a:pt x="211" y="2205"/>
                    </a:lnTo>
                    <a:lnTo>
                      <a:pt x="234" y="2194"/>
                    </a:lnTo>
                    <a:lnTo>
                      <a:pt x="239" y="2192"/>
                    </a:lnTo>
                    <a:lnTo>
                      <a:pt x="228" y="2177"/>
                    </a:lnTo>
                    <a:lnTo>
                      <a:pt x="234" y="2160"/>
                    </a:lnTo>
                    <a:lnTo>
                      <a:pt x="296" y="2134"/>
                    </a:lnTo>
                    <a:lnTo>
                      <a:pt x="288" y="2126"/>
                    </a:lnTo>
                    <a:lnTo>
                      <a:pt x="262" y="2136"/>
                    </a:lnTo>
                    <a:lnTo>
                      <a:pt x="273" y="2106"/>
                    </a:lnTo>
                    <a:lnTo>
                      <a:pt x="290" y="2080"/>
                    </a:lnTo>
                    <a:lnTo>
                      <a:pt x="288" y="2072"/>
                    </a:lnTo>
                    <a:lnTo>
                      <a:pt x="266" y="2081"/>
                    </a:lnTo>
                    <a:lnTo>
                      <a:pt x="253" y="2125"/>
                    </a:lnTo>
                    <a:lnTo>
                      <a:pt x="232" y="2141"/>
                    </a:lnTo>
                    <a:lnTo>
                      <a:pt x="221" y="2136"/>
                    </a:lnTo>
                    <a:lnTo>
                      <a:pt x="187" y="2138"/>
                    </a:lnTo>
                    <a:lnTo>
                      <a:pt x="178" y="2130"/>
                    </a:lnTo>
                    <a:lnTo>
                      <a:pt x="187" y="2106"/>
                    </a:lnTo>
                    <a:lnTo>
                      <a:pt x="185" y="2087"/>
                    </a:lnTo>
                    <a:lnTo>
                      <a:pt x="157" y="2136"/>
                    </a:lnTo>
                    <a:lnTo>
                      <a:pt x="123" y="2123"/>
                    </a:lnTo>
                    <a:lnTo>
                      <a:pt x="65" y="2138"/>
                    </a:lnTo>
                    <a:lnTo>
                      <a:pt x="37" y="2126"/>
                    </a:lnTo>
                    <a:lnTo>
                      <a:pt x="31" y="2093"/>
                    </a:lnTo>
                    <a:lnTo>
                      <a:pt x="61" y="2050"/>
                    </a:lnTo>
                    <a:lnTo>
                      <a:pt x="39" y="2007"/>
                    </a:lnTo>
                    <a:lnTo>
                      <a:pt x="90" y="1978"/>
                    </a:lnTo>
                    <a:lnTo>
                      <a:pt x="110" y="1990"/>
                    </a:lnTo>
                    <a:lnTo>
                      <a:pt x="166" y="1993"/>
                    </a:lnTo>
                    <a:lnTo>
                      <a:pt x="185" y="1984"/>
                    </a:lnTo>
                    <a:lnTo>
                      <a:pt x="181" y="1978"/>
                    </a:lnTo>
                    <a:lnTo>
                      <a:pt x="144" y="1982"/>
                    </a:lnTo>
                    <a:lnTo>
                      <a:pt x="138" y="1975"/>
                    </a:lnTo>
                    <a:lnTo>
                      <a:pt x="159" y="1963"/>
                    </a:lnTo>
                    <a:lnTo>
                      <a:pt x="123" y="1969"/>
                    </a:lnTo>
                    <a:lnTo>
                      <a:pt x="71" y="1963"/>
                    </a:lnTo>
                    <a:lnTo>
                      <a:pt x="69" y="1958"/>
                    </a:lnTo>
                    <a:lnTo>
                      <a:pt x="76" y="1917"/>
                    </a:lnTo>
                    <a:lnTo>
                      <a:pt x="155" y="1922"/>
                    </a:lnTo>
                    <a:lnTo>
                      <a:pt x="223" y="1825"/>
                    </a:lnTo>
                    <a:lnTo>
                      <a:pt x="298" y="1847"/>
                    </a:lnTo>
                    <a:lnTo>
                      <a:pt x="311" y="1832"/>
                    </a:lnTo>
                    <a:lnTo>
                      <a:pt x="266" y="1787"/>
                    </a:lnTo>
                    <a:lnTo>
                      <a:pt x="286" y="1763"/>
                    </a:lnTo>
                    <a:lnTo>
                      <a:pt x="339" y="1739"/>
                    </a:lnTo>
                    <a:lnTo>
                      <a:pt x="485" y="1667"/>
                    </a:lnTo>
                    <a:lnTo>
                      <a:pt x="545" y="1643"/>
                    </a:lnTo>
                    <a:lnTo>
                      <a:pt x="565" y="1680"/>
                    </a:lnTo>
                    <a:lnTo>
                      <a:pt x="564" y="1695"/>
                    </a:lnTo>
                    <a:lnTo>
                      <a:pt x="588" y="1697"/>
                    </a:lnTo>
                    <a:lnTo>
                      <a:pt x="588" y="1680"/>
                    </a:lnTo>
                    <a:lnTo>
                      <a:pt x="607" y="1680"/>
                    </a:lnTo>
                    <a:lnTo>
                      <a:pt x="639" y="1671"/>
                    </a:lnTo>
                    <a:lnTo>
                      <a:pt x="640" y="1666"/>
                    </a:lnTo>
                    <a:lnTo>
                      <a:pt x="631" y="1652"/>
                    </a:lnTo>
                    <a:lnTo>
                      <a:pt x="665" y="1626"/>
                    </a:lnTo>
                    <a:lnTo>
                      <a:pt x="678" y="1626"/>
                    </a:lnTo>
                    <a:lnTo>
                      <a:pt x="708" y="1606"/>
                    </a:lnTo>
                    <a:lnTo>
                      <a:pt x="702" y="1600"/>
                    </a:lnTo>
                    <a:lnTo>
                      <a:pt x="654" y="1626"/>
                    </a:lnTo>
                    <a:lnTo>
                      <a:pt x="588" y="1667"/>
                    </a:lnTo>
                    <a:lnTo>
                      <a:pt x="565" y="1639"/>
                    </a:lnTo>
                    <a:lnTo>
                      <a:pt x="575" y="1615"/>
                    </a:lnTo>
                    <a:lnTo>
                      <a:pt x="556" y="1622"/>
                    </a:lnTo>
                    <a:lnTo>
                      <a:pt x="552" y="1596"/>
                    </a:lnTo>
                    <a:lnTo>
                      <a:pt x="670" y="1450"/>
                    </a:lnTo>
                    <a:lnTo>
                      <a:pt x="700" y="1469"/>
                    </a:lnTo>
                    <a:lnTo>
                      <a:pt x="725" y="1454"/>
                    </a:lnTo>
                    <a:lnTo>
                      <a:pt x="712" y="1413"/>
                    </a:lnTo>
                    <a:lnTo>
                      <a:pt x="721" y="1381"/>
                    </a:lnTo>
                    <a:lnTo>
                      <a:pt x="775" y="1332"/>
                    </a:lnTo>
                    <a:lnTo>
                      <a:pt x="800" y="1341"/>
                    </a:lnTo>
                    <a:lnTo>
                      <a:pt x="811" y="1328"/>
                    </a:lnTo>
                    <a:lnTo>
                      <a:pt x="787" y="1306"/>
                    </a:lnTo>
                    <a:lnTo>
                      <a:pt x="811" y="1257"/>
                    </a:lnTo>
                    <a:lnTo>
                      <a:pt x="835" y="1287"/>
                    </a:lnTo>
                    <a:lnTo>
                      <a:pt x="841" y="1278"/>
                    </a:lnTo>
                    <a:lnTo>
                      <a:pt x="822" y="1235"/>
                    </a:lnTo>
                    <a:lnTo>
                      <a:pt x="850" y="1176"/>
                    </a:lnTo>
                    <a:lnTo>
                      <a:pt x="878" y="1184"/>
                    </a:lnTo>
                    <a:lnTo>
                      <a:pt x="875" y="1148"/>
                    </a:lnTo>
                    <a:lnTo>
                      <a:pt x="833" y="1171"/>
                    </a:lnTo>
                    <a:lnTo>
                      <a:pt x="832" y="1161"/>
                    </a:lnTo>
                    <a:lnTo>
                      <a:pt x="873" y="1124"/>
                    </a:lnTo>
                    <a:lnTo>
                      <a:pt x="880" y="1103"/>
                    </a:lnTo>
                    <a:lnTo>
                      <a:pt x="906" y="1101"/>
                    </a:lnTo>
                    <a:lnTo>
                      <a:pt x="912" y="1088"/>
                    </a:lnTo>
                    <a:lnTo>
                      <a:pt x="890" y="1077"/>
                    </a:lnTo>
                    <a:lnTo>
                      <a:pt x="905" y="1013"/>
                    </a:lnTo>
                    <a:lnTo>
                      <a:pt x="948" y="948"/>
                    </a:lnTo>
                    <a:lnTo>
                      <a:pt x="974" y="950"/>
                    </a:lnTo>
                    <a:lnTo>
                      <a:pt x="1002" y="910"/>
                    </a:lnTo>
                    <a:lnTo>
                      <a:pt x="993" y="888"/>
                    </a:lnTo>
                    <a:lnTo>
                      <a:pt x="1034" y="830"/>
                    </a:lnTo>
                    <a:lnTo>
                      <a:pt x="1045" y="830"/>
                    </a:lnTo>
                    <a:lnTo>
                      <a:pt x="1054" y="847"/>
                    </a:lnTo>
                    <a:lnTo>
                      <a:pt x="1083" y="852"/>
                    </a:lnTo>
                    <a:lnTo>
                      <a:pt x="1113" y="824"/>
                    </a:lnTo>
                    <a:lnTo>
                      <a:pt x="1083" y="834"/>
                    </a:lnTo>
                    <a:lnTo>
                      <a:pt x="1068" y="828"/>
                    </a:lnTo>
                    <a:lnTo>
                      <a:pt x="1068" y="822"/>
                    </a:lnTo>
                    <a:lnTo>
                      <a:pt x="1081" y="820"/>
                    </a:lnTo>
                    <a:lnTo>
                      <a:pt x="1086" y="804"/>
                    </a:lnTo>
                    <a:lnTo>
                      <a:pt x="1083" y="760"/>
                    </a:lnTo>
                    <a:lnTo>
                      <a:pt x="1098" y="738"/>
                    </a:lnTo>
                    <a:lnTo>
                      <a:pt x="1098" y="725"/>
                    </a:lnTo>
                    <a:lnTo>
                      <a:pt x="1114" y="723"/>
                    </a:lnTo>
                    <a:lnTo>
                      <a:pt x="1120" y="702"/>
                    </a:lnTo>
                    <a:lnTo>
                      <a:pt x="1129" y="700"/>
                    </a:lnTo>
                    <a:lnTo>
                      <a:pt x="1141" y="755"/>
                    </a:lnTo>
                    <a:lnTo>
                      <a:pt x="1150" y="753"/>
                    </a:lnTo>
                    <a:lnTo>
                      <a:pt x="1150" y="736"/>
                    </a:lnTo>
                    <a:lnTo>
                      <a:pt x="1163" y="740"/>
                    </a:lnTo>
                    <a:lnTo>
                      <a:pt x="1152" y="704"/>
                    </a:lnTo>
                    <a:lnTo>
                      <a:pt x="1163" y="706"/>
                    </a:lnTo>
                    <a:lnTo>
                      <a:pt x="1163" y="693"/>
                    </a:lnTo>
                    <a:lnTo>
                      <a:pt x="1148" y="671"/>
                    </a:lnTo>
                    <a:lnTo>
                      <a:pt x="1152" y="659"/>
                    </a:lnTo>
                    <a:lnTo>
                      <a:pt x="1173" y="646"/>
                    </a:lnTo>
                    <a:lnTo>
                      <a:pt x="1191" y="650"/>
                    </a:lnTo>
                    <a:lnTo>
                      <a:pt x="1195" y="657"/>
                    </a:lnTo>
                    <a:lnTo>
                      <a:pt x="1232" y="671"/>
                    </a:lnTo>
                    <a:lnTo>
                      <a:pt x="1242" y="641"/>
                    </a:lnTo>
                    <a:lnTo>
                      <a:pt x="1257" y="641"/>
                    </a:lnTo>
                    <a:lnTo>
                      <a:pt x="1246" y="624"/>
                    </a:lnTo>
                    <a:lnTo>
                      <a:pt x="1231" y="635"/>
                    </a:lnTo>
                    <a:lnTo>
                      <a:pt x="1206" y="622"/>
                    </a:lnTo>
                    <a:lnTo>
                      <a:pt x="1186" y="637"/>
                    </a:lnTo>
                    <a:lnTo>
                      <a:pt x="1169" y="626"/>
                    </a:lnTo>
                    <a:lnTo>
                      <a:pt x="1188" y="601"/>
                    </a:lnTo>
                    <a:lnTo>
                      <a:pt x="1247" y="584"/>
                    </a:lnTo>
                    <a:lnTo>
                      <a:pt x="1236" y="573"/>
                    </a:lnTo>
                    <a:lnTo>
                      <a:pt x="1244" y="569"/>
                    </a:lnTo>
                    <a:lnTo>
                      <a:pt x="1262" y="573"/>
                    </a:lnTo>
                    <a:lnTo>
                      <a:pt x="1255" y="551"/>
                    </a:lnTo>
                    <a:lnTo>
                      <a:pt x="1251" y="545"/>
                    </a:lnTo>
                    <a:lnTo>
                      <a:pt x="1246" y="536"/>
                    </a:lnTo>
                    <a:lnTo>
                      <a:pt x="1251" y="507"/>
                    </a:lnTo>
                    <a:lnTo>
                      <a:pt x="1272" y="493"/>
                    </a:lnTo>
                    <a:lnTo>
                      <a:pt x="1292" y="481"/>
                    </a:lnTo>
                    <a:lnTo>
                      <a:pt x="1285" y="451"/>
                    </a:lnTo>
                    <a:lnTo>
                      <a:pt x="1296" y="419"/>
                    </a:lnTo>
                    <a:lnTo>
                      <a:pt x="1304" y="427"/>
                    </a:lnTo>
                    <a:lnTo>
                      <a:pt x="1300" y="453"/>
                    </a:lnTo>
                    <a:lnTo>
                      <a:pt x="1313" y="446"/>
                    </a:lnTo>
                    <a:lnTo>
                      <a:pt x="1334" y="463"/>
                    </a:lnTo>
                    <a:lnTo>
                      <a:pt x="1347" y="449"/>
                    </a:lnTo>
                    <a:lnTo>
                      <a:pt x="1326" y="431"/>
                    </a:lnTo>
                    <a:lnTo>
                      <a:pt x="1315" y="410"/>
                    </a:lnTo>
                    <a:lnTo>
                      <a:pt x="1334" y="406"/>
                    </a:lnTo>
                    <a:lnTo>
                      <a:pt x="1360" y="438"/>
                    </a:lnTo>
                    <a:lnTo>
                      <a:pt x="1375" y="446"/>
                    </a:lnTo>
                    <a:lnTo>
                      <a:pt x="1386" y="468"/>
                    </a:lnTo>
                    <a:lnTo>
                      <a:pt x="1397" y="468"/>
                    </a:lnTo>
                    <a:lnTo>
                      <a:pt x="1397" y="455"/>
                    </a:lnTo>
                    <a:lnTo>
                      <a:pt x="1386" y="438"/>
                    </a:lnTo>
                    <a:lnTo>
                      <a:pt x="1375" y="434"/>
                    </a:lnTo>
                    <a:lnTo>
                      <a:pt x="1360" y="416"/>
                    </a:lnTo>
                    <a:lnTo>
                      <a:pt x="1354" y="382"/>
                    </a:lnTo>
                    <a:lnTo>
                      <a:pt x="1367" y="356"/>
                    </a:lnTo>
                    <a:lnTo>
                      <a:pt x="1403" y="348"/>
                    </a:lnTo>
                    <a:lnTo>
                      <a:pt x="1403" y="416"/>
                    </a:lnTo>
                    <a:lnTo>
                      <a:pt x="1407" y="421"/>
                    </a:lnTo>
                    <a:lnTo>
                      <a:pt x="1416" y="359"/>
                    </a:lnTo>
                    <a:lnTo>
                      <a:pt x="1435" y="322"/>
                    </a:lnTo>
                    <a:lnTo>
                      <a:pt x="1450" y="316"/>
                    </a:lnTo>
                    <a:lnTo>
                      <a:pt x="1455" y="343"/>
                    </a:lnTo>
                    <a:lnTo>
                      <a:pt x="1457" y="399"/>
                    </a:lnTo>
                    <a:lnTo>
                      <a:pt x="1448" y="431"/>
                    </a:lnTo>
                    <a:lnTo>
                      <a:pt x="1442" y="444"/>
                    </a:lnTo>
                    <a:lnTo>
                      <a:pt x="1452" y="431"/>
                    </a:lnTo>
                    <a:lnTo>
                      <a:pt x="1461" y="401"/>
                    </a:lnTo>
                    <a:lnTo>
                      <a:pt x="1480" y="380"/>
                    </a:lnTo>
                    <a:lnTo>
                      <a:pt x="1472" y="352"/>
                    </a:lnTo>
                    <a:lnTo>
                      <a:pt x="1480" y="348"/>
                    </a:lnTo>
                    <a:lnTo>
                      <a:pt x="1493" y="318"/>
                    </a:lnTo>
                    <a:lnTo>
                      <a:pt x="1502" y="311"/>
                    </a:lnTo>
                    <a:lnTo>
                      <a:pt x="1506" y="339"/>
                    </a:lnTo>
                    <a:lnTo>
                      <a:pt x="1510" y="329"/>
                    </a:lnTo>
                    <a:lnTo>
                      <a:pt x="1517" y="329"/>
                    </a:lnTo>
                    <a:lnTo>
                      <a:pt x="1521" y="314"/>
                    </a:lnTo>
                    <a:lnTo>
                      <a:pt x="1529" y="314"/>
                    </a:lnTo>
                    <a:lnTo>
                      <a:pt x="1521" y="288"/>
                    </a:lnTo>
                    <a:lnTo>
                      <a:pt x="1532" y="296"/>
                    </a:lnTo>
                    <a:lnTo>
                      <a:pt x="1573" y="343"/>
                    </a:lnTo>
                    <a:lnTo>
                      <a:pt x="1585" y="348"/>
                    </a:lnTo>
                    <a:lnTo>
                      <a:pt x="1575" y="318"/>
                    </a:lnTo>
                    <a:lnTo>
                      <a:pt x="1573" y="273"/>
                    </a:lnTo>
                    <a:lnTo>
                      <a:pt x="1564" y="273"/>
                    </a:lnTo>
                    <a:lnTo>
                      <a:pt x="1540" y="264"/>
                    </a:lnTo>
                    <a:lnTo>
                      <a:pt x="1538" y="228"/>
                    </a:lnTo>
                    <a:lnTo>
                      <a:pt x="1558" y="258"/>
                    </a:lnTo>
                    <a:lnTo>
                      <a:pt x="1557" y="236"/>
                    </a:lnTo>
                    <a:lnTo>
                      <a:pt x="1562" y="228"/>
                    </a:lnTo>
                    <a:lnTo>
                      <a:pt x="1568" y="236"/>
                    </a:lnTo>
                    <a:lnTo>
                      <a:pt x="1577" y="228"/>
                    </a:lnTo>
                    <a:lnTo>
                      <a:pt x="1579" y="240"/>
                    </a:lnTo>
                    <a:lnTo>
                      <a:pt x="1585" y="236"/>
                    </a:lnTo>
                    <a:lnTo>
                      <a:pt x="1592" y="258"/>
                    </a:lnTo>
                    <a:lnTo>
                      <a:pt x="1607" y="258"/>
                    </a:lnTo>
                    <a:lnTo>
                      <a:pt x="1602" y="241"/>
                    </a:lnTo>
                    <a:lnTo>
                      <a:pt x="1632" y="240"/>
                    </a:lnTo>
                    <a:lnTo>
                      <a:pt x="1647" y="243"/>
                    </a:lnTo>
                    <a:lnTo>
                      <a:pt x="1637" y="258"/>
                    </a:lnTo>
                    <a:lnTo>
                      <a:pt x="1658" y="264"/>
                    </a:lnTo>
                    <a:lnTo>
                      <a:pt x="1650" y="268"/>
                    </a:lnTo>
                    <a:lnTo>
                      <a:pt x="1660" y="288"/>
                    </a:lnTo>
                    <a:lnTo>
                      <a:pt x="1671" y="285"/>
                    </a:lnTo>
                    <a:lnTo>
                      <a:pt x="1673" y="251"/>
                    </a:lnTo>
                    <a:lnTo>
                      <a:pt x="1667" y="240"/>
                    </a:lnTo>
                    <a:lnTo>
                      <a:pt x="1703" y="176"/>
                    </a:lnTo>
                    <a:lnTo>
                      <a:pt x="1735" y="170"/>
                    </a:lnTo>
                    <a:lnTo>
                      <a:pt x="1729" y="155"/>
                    </a:lnTo>
                    <a:lnTo>
                      <a:pt x="1753" y="127"/>
                    </a:lnTo>
                    <a:lnTo>
                      <a:pt x="1738" y="112"/>
                    </a:lnTo>
                    <a:lnTo>
                      <a:pt x="1729" y="95"/>
                    </a:lnTo>
                    <a:lnTo>
                      <a:pt x="1748" y="101"/>
                    </a:lnTo>
                    <a:lnTo>
                      <a:pt x="1744" y="69"/>
                    </a:lnTo>
                    <a:lnTo>
                      <a:pt x="1757" y="67"/>
                    </a:lnTo>
                    <a:lnTo>
                      <a:pt x="1759" y="75"/>
                    </a:lnTo>
                    <a:lnTo>
                      <a:pt x="1772" y="56"/>
                    </a:lnTo>
                    <a:lnTo>
                      <a:pt x="1772" y="65"/>
                    </a:lnTo>
                    <a:lnTo>
                      <a:pt x="1789" y="77"/>
                    </a:lnTo>
                    <a:lnTo>
                      <a:pt x="1795" y="93"/>
                    </a:lnTo>
                    <a:lnTo>
                      <a:pt x="1804" y="88"/>
                    </a:lnTo>
                    <a:lnTo>
                      <a:pt x="1823" y="71"/>
                    </a:lnTo>
                    <a:lnTo>
                      <a:pt x="1836" y="77"/>
                    </a:lnTo>
                    <a:lnTo>
                      <a:pt x="1806" y="138"/>
                    </a:lnTo>
                    <a:lnTo>
                      <a:pt x="1804" y="204"/>
                    </a:lnTo>
                    <a:lnTo>
                      <a:pt x="1798" y="210"/>
                    </a:lnTo>
                    <a:lnTo>
                      <a:pt x="1793" y="221"/>
                    </a:lnTo>
                    <a:lnTo>
                      <a:pt x="1796" y="251"/>
                    </a:lnTo>
                    <a:lnTo>
                      <a:pt x="1808" y="245"/>
                    </a:lnTo>
                    <a:lnTo>
                      <a:pt x="1821" y="208"/>
                    </a:lnTo>
                    <a:lnTo>
                      <a:pt x="1840" y="146"/>
                    </a:lnTo>
                    <a:lnTo>
                      <a:pt x="1875" y="71"/>
                    </a:lnTo>
                    <a:lnTo>
                      <a:pt x="1879" y="54"/>
                    </a:lnTo>
                    <a:lnTo>
                      <a:pt x="1892" y="48"/>
                    </a:lnTo>
                    <a:lnTo>
                      <a:pt x="1901" y="90"/>
                    </a:lnTo>
                    <a:lnTo>
                      <a:pt x="1892" y="103"/>
                    </a:lnTo>
                    <a:lnTo>
                      <a:pt x="1907" y="120"/>
                    </a:lnTo>
                    <a:lnTo>
                      <a:pt x="1907" y="165"/>
                    </a:lnTo>
                    <a:lnTo>
                      <a:pt x="1922" y="142"/>
                    </a:lnTo>
                    <a:lnTo>
                      <a:pt x="1937" y="140"/>
                    </a:lnTo>
                    <a:lnTo>
                      <a:pt x="1933" y="120"/>
                    </a:lnTo>
                    <a:lnTo>
                      <a:pt x="1937" y="108"/>
                    </a:lnTo>
                    <a:lnTo>
                      <a:pt x="1946" y="103"/>
                    </a:lnTo>
                    <a:lnTo>
                      <a:pt x="1943" y="90"/>
                    </a:lnTo>
                    <a:lnTo>
                      <a:pt x="1954" y="48"/>
                    </a:lnTo>
                    <a:lnTo>
                      <a:pt x="1956" y="3"/>
                    </a:lnTo>
                    <a:lnTo>
                      <a:pt x="1973" y="15"/>
                    </a:lnTo>
                    <a:lnTo>
                      <a:pt x="1988" y="0"/>
                    </a:lnTo>
                    <a:lnTo>
                      <a:pt x="2004" y="3"/>
                    </a:lnTo>
                    <a:lnTo>
                      <a:pt x="2004" y="17"/>
                    </a:lnTo>
                    <a:lnTo>
                      <a:pt x="2019" y="13"/>
                    </a:lnTo>
                    <a:lnTo>
                      <a:pt x="2023" y="33"/>
                    </a:lnTo>
                    <a:lnTo>
                      <a:pt x="2018" y="54"/>
                    </a:lnTo>
                    <a:lnTo>
                      <a:pt x="1993" y="56"/>
                    </a:lnTo>
                    <a:lnTo>
                      <a:pt x="1988" y="67"/>
                    </a:lnTo>
                    <a:lnTo>
                      <a:pt x="2001" y="78"/>
                    </a:lnTo>
                    <a:lnTo>
                      <a:pt x="1986" y="97"/>
                    </a:lnTo>
                    <a:lnTo>
                      <a:pt x="1997" y="93"/>
                    </a:lnTo>
                    <a:lnTo>
                      <a:pt x="2014" y="78"/>
                    </a:lnTo>
                    <a:lnTo>
                      <a:pt x="2023" y="88"/>
                    </a:lnTo>
                    <a:lnTo>
                      <a:pt x="2003" y="123"/>
                    </a:lnTo>
                    <a:lnTo>
                      <a:pt x="2006" y="129"/>
                    </a:lnTo>
                    <a:lnTo>
                      <a:pt x="2021" y="123"/>
                    </a:lnTo>
                    <a:lnTo>
                      <a:pt x="2031" y="129"/>
                    </a:lnTo>
                    <a:lnTo>
                      <a:pt x="2049" y="118"/>
                    </a:lnTo>
                    <a:lnTo>
                      <a:pt x="2040" y="60"/>
                    </a:lnTo>
                    <a:lnTo>
                      <a:pt x="2047" y="35"/>
                    </a:lnTo>
                    <a:lnTo>
                      <a:pt x="2077" y="28"/>
                    </a:lnTo>
                    <a:lnTo>
                      <a:pt x="2087" y="39"/>
                    </a:lnTo>
                    <a:lnTo>
                      <a:pt x="2094" y="63"/>
                    </a:lnTo>
                    <a:lnTo>
                      <a:pt x="2121" y="48"/>
                    </a:lnTo>
                    <a:lnTo>
                      <a:pt x="2124" y="63"/>
                    </a:lnTo>
                    <a:lnTo>
                      <a:pt x="2134" y="60"/>
                    </a:lnTo>
                    <a:lnTo>
                      <a:pt x="2139" y="47"/>
                    </a:lnTo>
                    <a:lnTo>
                      <a:pt x="2173" y="63"/>
                    </a:lnTo>
                    <a:lnTo>
                      <a:pt x="2162" y="73"/>
                    </a:lnTo>
                    <a:lnTo>
                      <a:pt x="2175" y="77"/>
                    </a:lnTo>
                    <a:lnTo>
                      <a:pt x="2196" y="73"/>
                    </a:lnTo>
                    <a:lnTo>
                      <a:pt x="2210" y="88"/>
                    </a:lnTo>
                    <a:lnTo>
                      <a:pt x="2229" y="92"/>
                    </a:lnTo>
                    <a:lnTo>
                      <a:pt x="2235" y="108"/>
                    </a:lnTo>
                    <a:lnTo>
                      <a:pt x="2212" y="129"/>
                    </a:lnTo>
                    <a:lnTo>
                      <a:pt x="2184" y="161"/>
                    </a:lnTo>
                    <a:lnTo>
                      <a:pt x="2173" y="176"/>
                    </a:lnTo>
                    <a:lnTo>
                      <a:pt x="2070" y="176"/>
                    </a:lnTo>
                    <a:lnTo>
                      <a:pt x="2070" y="185"/>
                    </a:lnTo>
                    <a:lnTo>
                      <a:pt x="2077" y="191"/>
                    </a:lnTo>
                    <a:lnTo>
                      <a:pt x="2104" y="196"/>
                    </a:lnTo>
                    <a:lnTo>
                      <a:pt x="2143" y="215"/>
                    </a:lnTo>
                    <a:lnTo>
                      <a:pt x="2139" y="223"/>
                    </a:lnTo>
                    <a:lnTo>
                      <a:pt x="2167" y="215"/>
                    </a:lnTo>
                    <a:lnTo>
                      <a:pt x="2177" y="223"/>
                    </a:lnTo>
                    <a:lnTo>
                      <a:pt x="2177" y="238"/>
                    </a:lnTo>
                    <a:lnTo>
                      <a:pt x="2160" y="253"/>
                    </a:lnTo>
                    <a:lnTo>
                      <a:pt x="2158" y="271"/>
                    </a:lnTo>
                    <a:lnTo>
                      <a:pt x="2169" y="258"/>
                    </a:lnTo>
                    <a:lnTo>
                      <a:pt x="2190" y="256"/>
                    </a:lnTo>
                    <a:lnTo>
                      <a:pt x="2194" y="243"/>
                    </a:lnTo>
                    <a:lnTo>
                      <a:pt x="2201" y="251"/>
                    </a:lnTo>
                    <a:lnTo>
                      <a:pt x="2216" y="253"/>
                    </a:lnTo>
                    <a:lnTo>
                      <a:pt x="2220" y="228"/>
                    </a:lnTo>
                    <a:lnTo>
                      <a:pt x="2252" y="226"/>
                    </a:lnTo>
                    <a:lnTo>
                      <a:pt x="2259" y="228"/>
                    </a:lnTo>
                    <a:lnTo>
                      <a:pt x="2252" y="275"/>
                    </a:lnTo>
                    <a:lnTo>
                      <a:pt x="2227" y="275"/>
                    </a:lnTo>
                    <a:lnTo>
                      <a:pt x="2207" y="277"/>
                    </a:lnTo>
                    <a:lnTo>
                      <a:pt x="2197" y="322"/>
                    </a:lnTo>
                    <a:lnTo>
                      <a:pt x="2160" y="356"/>
                    </a:lnTo>
                    <a:lnTo>
                      <a:pt x="2147" y="401"/>
                    </a:lnTo>
                    <a:lnTo>
                      <a:pt x="2128" y="361"/>
                    </a:lnTo>
                    <a:lnTo>
                      <a:pt x="2151" y="322"/>
                    </a:lnTo>
                    <a:lnTo>
                      <a:pt x="2126" y="268"/>
                    </a:lnTo>
                    <a:lnTo>
                      <a:pt x="2096" y="249"/>
                    </a:lnTo>
                    <a:lnTo>
                      <a:pt x="2070" y="245"/>
                    </a:lnTo>
                    <a:lnTo>
                      <a:pt x="2036" y="211"/>
                    </a:lnTo>
                    <a:lnTo>
                      <a:pt x="2010" y="211"/>
                    </a:lnTo>
                    <a:lnTo>
                      <a:pt x="1978" y="232"/>
                    </a:lnTo>
                    <a:lnTo>
                      <a:pt x="1954" y="249"/>
                    </a:lnTo>
                    <a:lnTo>
                      <a:pt x="1931" y="255"/>
                    </a:lnTo>
                    <a:lnTo>
                      <a:pt x="1899" y="273"/>
                    </a:lnTo>
                    <a:lnTo>
                      <a:pt x="1881" y="314"/>
                    </a:lnTo>
                    <a:lnTo>
                      <a:pt x="1879" y="395"/>
                    </a:lnTo>
                    <a:lnTo>
                      <a:pt x="1890" y="463"/>
                    </a:lnTo>
                    <a:lnTo>
                      <a:pt x="1856" y="493"/>
                    </a:lnTo>
                    <a:lnTo>
                      <a:pt x="1832" y="530"/>
                    </a:lnTo>
                    <a:lnTo>
                      <a:pt x="1789" y="530"/>
                    </a:lnTo>
                    <a:lnTo>
                      <a:pt x="1759" y="506"/>
                    </a:lnTo>
                    <a:lnTo>
                      <a:pt x="1725" y="545"/>
                    </a:lnTo>
                    <a:lnTo>
                      <a:pt x="1699" y="554"/>
                    </a:lnTo>
                    <a:lnTo>
                      <a:pt x="1656" y="543"/>
                    </a:lnTo>
                    <a:lnTo>
                      <a:pt x="1630" y="534"/>
                    </a:lnTo>
                    <a:lnTo>
                      <a:pt x="1605" y="491"/>
                    </a:lnTo>
                    <a:lnTo>
                      <a:pt x="1572" y="453"/>
                    </a:lnTo>
                    <a:lnTo>
                      <a:pt x="1534" y="433"/>
                    </a:lnTo>
                    <a:lnTo>
                      <a:pt x="1512" y="481"/>
                    </a:lnTo>
                    <a:lnTo>
                      <a:pt x="1485" y="493"/>
                    </a:lnTo>
                    <a:lnTo>
                      <a:pt x="1463" y="494"/>
                    </a:lnTo>
                    <a:lnTo>
                      <a:pt x="1450" y="556"/>
                    </a:lnTo>
                    <a:lnTo>
                      <a:pt x="1457" y="620"/>
                    </a:lnTo>
                    <a:lnTo>
                      <a:pt x="1427" y="631"/>
                    </a:lnTo>
                    <a:lnTo>
                      <a:pt x="1386" y="622"/>
                    </a:lnTo>
                    <a:lnTo>
                      <a:pt x="1356" y="616"/>
                    </a:lnTo>
                    <a:lnTo>
                      <a:pt x="1326" y="616"/>
                    </a:lnTo>
                    <a:lnTo>
                      <a:pt x="1298" y="639"/>
                    </a:lnTo>
                    <a:lnTo>
                      <a:pt x="1294" y="717"/>
                    </a:lnTo>
                    <a:lnTo>
                      <a:pt x="1259" y="721"/>
                    </a:lnTo>
                    <a:lnTo>
                      <a:pt x="1223" y="717"/>
                    </a:lnTo>
                    <a:lnTo>
                      <a:pt x="1197" y="745"/>
                    </a:lnTo>
                    <a:lnTo>
                      <a:pt x="1178" y="789"/>
                    </a:lnTo>
                    <a:lnTo>
                      <a:pt x="1146" y="849"/>
                    </a:lnTo>
                    <a:lnTo>
                      <a:pt x="1161" y="901"/>
                    </a:lnTo>
                    <a:lnTo>
                      <a:pt x="1133" y="974"/>
                    </a:lnTo>
                    <a:lnTo>
                      <a:pt x="1103" y="1021"/>
                    </a:lnTo>
                    <a:lnTo>
                      <a:pt x="1077" y="1068"/>
                    </a:lnTo>
                    <a:lnTo>
                      <a:pt x="1058" y="1126"/>
                    </a:lnTo>
                    <a:lnTo>
                      <a:pt x="1019" y="1139"/>
                    </a:lnTo>
                    <a:lnTo>
                      <a:pt x="993" y="1332"/>
                    </a:lnTo>
                    <a:lnTo>
                      <a:pt x="965" y="1392"/>
                    </a:lnTo>
                    <a:lnTo>
                      <a:pt x="931" y="1444"/>
                    </a:lnTo>
                    <a:lnTo>
                      <a:pt x="955" y="1487"/>
                    </a:lnTo>
                    <a:lnTo>
                      <a:pt x="961" y="1559"/>
                    </a:lnTo>
                    <a:lnTo>
                      <a:pt x="920" y="1579"/>
                    </a:lnTo>
                    <a:lnTo>
                      <a:pt x="890" y="1570"/>
                    </a:lnTo>
                    <a:lnTo>
                      <a:pt x="854" y="1579"/>
                    </a:lnTo>
                    <a:lnTo>
                      <a:pt x="824" y="1598"/>
                    </a:lnTo>
                    <a:lnTo>
                      <a:pt x="779" y="1649"/>
                    </a:lnTo>
                    <a:lnTo>
                      <a:pt x="758" y="1709"/>
                    </a:lnTo>
                    <a:lnTo>
                      <a:pt x="773" y="1765"/>
                    </a:lnTo>
                    <a:lnTo>
                      <a:pt x="760" y="1829"/>
                    </a:lnTo>
                    <a:lnTo>
                      <a:pt x="751" y="1902"/>
                    </a:lnTo>
                    <a:lnTo>
                      <a:pt x="760" y="1971"/>
                    </a:lnTo>
                    <a:lnTo>
                      <a:pt x="758" y="2050"/>
                    </a:lnTo>
                    <a:lnTo>
                      <a:pt x="811" y="2108"/>
                    </a:lnTo>
                    <a:lnTo>
                      <a:pt x="802" y="2181"/>
                    </a:lnTo>
                    <a:lnTo>
                      <a:pt x="755" y="2211"/>
                    </a:lnTo>
                    <a:lnTo>
                      <a:pt x="777" y="2295"/>
                    </a:lnTo>
                    <a:lnTo>
                      <a:pt x="764" y="2368"/>
                    </a:lnTo>
                    <a:lnTo>
                      <a:pt x="755" y="2434"/>
                    </a:lnTo>
                    <a:lnTo>
                      <a:pt x="725" y="2445"/>
                    </a:lnTo>
                    <a:lnTo>
                      <a:pt x="685" y="2505"/>
                    </a:lnTo>
                    <a:lnTo>
                      <a:pt x="682" y="2576"/>
                    </a:lnTo>
                    <a:lnTo>
                      <a:pt x="663" y="2651"/>
                    </a:lnTo>
                    <a:lnTo>
                      <a:pt x="631" y="2670"/>
                    </a:lnTo>
                    <a:lnTo>
                      <a:pt x="629" y="2619"/>
                    </a:lnTo>
                    <a:lnTo>
                      <a:pt x="622" y="2604"/>
                    </a:lnTo>
                    <a:lnTo>
                      <a:pt x="577" y="2589"/>
                    </a:lnTo>
                    <a:lnTo>
                      <a:pt x="571" y="2507"/>
                    </a:lnTo>
                    <a:lnTo>
                      <a:pt x="571" y="2475"/>
                    </a:lnTo>
                    <a:lnTo>
                      <a:pt x="584" y="2467"/>
                    </a:lnTo>
                    <a:lnTo>
                      <a:pt x="584" y="2454"/>
                    </a:lnTo>
                    <a:lnTo>
                      <a:pt x="575" y="2447"/>
                    </a:lnTo>
                    <a:lnTo>
                      <a:pt x="558" y="2451"/>
                    </a:lnTo>
                    <a:lnTo>
                      <a:pt x="556" y="2488"/>
                    </a:lnTo>
                    <a:lnTo>
                      <a:pt x="564" y="2505"/>
                    </a:lnTo>
                    <a:lnTo>
                      <a:pt x="558" y="2516"/>
                    </a:lnTo>
                    <a:lnTo>
                      <a:pt x="547" y="2522"/>
                    </a:lnTo>
                    <a:lnTo>
                      <a:pt x="549" y="2505"/>
                    </a:lnTo>
                    <a:lnTo>
                      <a:pt x="541" y="2490"/>
                    </a:lnTo>
                    <a:lnTo>
                      <a:pt x="532" y="2482"/>
                    </a:lnTo>
                    <a:lnTo>
                      <a:pt x="535" y="2507"/>
                    </a:lnTo>
                    <a:lnTo>
                      <a:pt x="528" y="2518"/>
                    </a:lnTo>
                    <a:lnTo>
                      <a:pt x="545" y="2552"/>
                    </a:lnTo>
                    <a:lnTo>
                      <a:pt x="530" y="2584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sz="2400"/>
              </a:p>
            </p:txBody>
          </p:sp>
          <p:sp>
            <p:nvSpPr>
              <p:cNvPr id="123" name="Freeform 6">
                <a:extLst>
                  <a:ext uri="{FF2B5EF4-FFF2-40B4-BE49-F238E27FC236}">
                    <a16:creationId xmlns:a16="http://schemas.microsoft.com/office/drawing/2014/main" id="{705826EB-7FC4-438B-84AE-4922E01EE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736"/>
                <a:ext cx="769" cy="342"/>
              </a:xfrm>
              <a:custGeom>
                <a:avLst/>
                <a:gdLst>
                  <a:gd name="T0" fmla="*/ 505 w 877"/>
                  <a:gd name="T1" fmla="*/ 92 h 474"/>
                  <a:gd name="T2" fmla="*/ 487 w 877"/>
                  <a:gd name="T3" fmla="*/ 103 h 474"/>
                  <a:gd name="T4" fmla="*/ 475 w 877"/>
                  <a:gd name="T5" fmla="*/ 117 h 474"/>
                  <a:gd name="T6" fmla="*/ 445 w 877"/>
                  <a:gd name="T7" fmla="*/ 117 h 474"/>
                  <a:gd name="T8" fmla="*/ 429 w 877"/>
                  <a:gd name="T9" fmla="*/ 128 h 474"/>
                  <a:gd name="T10" fmla="*/ 399 w 877"/>
                  <a:gd name="T11" fmla="*/ 125 h 474"/>
                  <a:gd name="T12" fmla="*/ 352 w 877"/>
                  <a:gd name="T13" fmla="*/ 110 h 474"/>
                  <a:gd name="T14" fmla="*/ 324 w 877"/>
                  <a:gd name="T15" fmla="*/ 107 h 474"/>
                  <a:gd name="T16" fmla="*/ 296 w 877"/>
                  <a:gd name="T17" fmla="*/ 102 h 474"/>
                  <a:gd name="T18" fmla="*/ 279 w 877"/>
                  <a:gd name="T19" fmla="*/ 91 h 474"/>
                  <a:gd name="T20" fmla="*/ 257 w 877"/>
                  <a:gd name="T21" fmla="*/ 100 h 474"/>
                  <a:gd name="T22" fmla="*/ 227 w 877"/>
                  <a:gd name="T23" fmla="*/ 104 h 474"/>
                  <a:gd name="T24" fmla="*/ 197 w 877"/>
                  <a:gd name="T25" fmla="*/ 100 h 474"/>
                  <a:gd name="T26" fmla="*/ 167 w 877"/>
                  <a:gd name="T27" fmla="*/ 100 h 474"/>
                  <a:gd name="T28" fmla="*/ 139 w 877"/>
                  <a:gd name="T29" fmla="*/ 104 h 474"/>
                  <a:gd name="T30" fmla="*/ 109 w 877"/>
                  <a:gd name="T31" fmla="*/ 102 h 474"/>
                  <a:gd name="T32" fmla="*/ 79 w 877"/>
                  <a:gd name="T33" fmla="*/ 105 h 474"/>
                  <a:gd name="T34" fmla="*/ 53 w 877"/>
                  <a:gd name="T35" fmla="*/ 113 h 474"/>
                  <a:gd name="T36" fmla="*/ 33 w 877"/>
                  <a:gd name="T37" fmla="*/ 124 h 474"/>
                  <a:gd name="T38" fmla="*/ 9 w 877"/>
                  <a:gd name="T39" fmla="*/ 125 h 474"/>
                  <a:gd name="T40" fmla="*/ 0 w 877"/>
                  <a:gd name="T41" fmla="*/ 109 h 474"/>
                  <a:gd name="T42" fmla="*/ 2 w 877"/>
                  <a:gd name="T43" fmla="*/ 82 h 474"/>
                  <a:gd name="T44" fmla="*/ 18 w 877"/>
                  <a:gd name="T45" fmla="*/ 66 h 474"/>
                  <a:gd name="T46" fmla="*/ 26 w 877"/>
                  <a:gd name="T47" fmla="*/ 40 h 474"/>
                  <a:gd name="T48" fmla="*/ 62 w 877"/>
                  <a:gd name="T49" fmla="*/ 27 h 474"/>
                  <a:gd name="T50" fmla="*/ 92 w 877"/>
                  <a:gd name="T51" fmla="*/ 22 h 474"/>
                  <a:gd name="T52" fmla="*/ 127 w 877"/>
                  <a:gd name="T53" fmla="*/ 38 h 474"/>
                  <a:gd name="T54" fmla="*/ 137 w 877"/>
                  <a:gd name="T55" fmla="*/ 44 h 474"/>
                  <a:gd name="T56" fmla="*/ 153 w 877"/>
                  <a:gd name="T57" fmla="*/ 55 h 474"/>
                  <a:gd name="T58" fmla="*/ 199 w 877"/>
                  <a:gd name="T59" fmla="*/ 53 h 474"/>
                  <a:gd name="T60" fmla="*/ 209 w 877"/>
                  <a:gd name="T61" fmla="*/ 51 h 474"/>
                  <a:gd name="T62" fmla="*/ 216 w 877"/>
                  <a:gd name="T63" fmla="*/ 34 h 474"/>
                  <a:gd name="T64" fmla="*/ 231 w 877"/>
                  <a:gd name="T65" fmla="*/ 10 h 474"/>
                  <a:gd name="T66" fmla="*/ 254 w 877"/>
                  <a:gd name="T67" fmla="*/ 3 h 474"/>
                  <a:gd name="T68" fmla="*/ 285 w 877"/>
                  <a:gd name="T69" fmla="*/ 1 h 474"/>
                  <a:gd name="T70" fmla="*/ 312 w 877"/>
                  <a:gd name="T71" fmla="*/ 5 h 474"/>
                  <a:gd name="T72" fmla="*/ 338 w 877"/>
                  <a:gd name="T73" fmla="*/ 10 h 474"/>
                  <a:gd name="T74" fmla="*/ 381 w 877"/>
                  <a:gd name="T75" fmla="*/ 19 h 474"/>
                  <a:gd name="T76" fmla="*/ 408 w 877"/>
                  <a:gd name="T77" fmla="*/ 14 h 474"/>
                  <a:gd name="T78" fmla="*/ 429 w 877"/>
                  <a:gd name="T79" fmla="*/ 16 h 474"/>
                  <a:gd name="T80" fmla="*/ 452 w 877"/>
                  <a:gd name="T81" fmla="*/ 24 h 474"/>
                  <a:gd name="T82" fmla="*/ 462 w 877"/>
                  <a:gd name="T83" fmla="*/ 41 h 474"/>
                  <a:gd name="T84" fmla="*/ 479 w 877"/>
                  <a:gd name="T85" fmla="*/ 53 h 474"/>
                  <a:gd name="T86" fmla="*/ 507 w 877"/>
                  <a:gd name="T87" fmla="*/ 73 h 4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77" h="474">
                    <a:moveTo>
                      <a:pt x="877" y="333"/>
                    </a:moveTo>
                    <a:lnTo>
                      <a:pt x="871" y="333"/>
                    </a:lnTo>
                    <a:lnTo>
                      <a:pt x="854" y="339"/>
                    </a:lnTo>
                    <a:lnTo>
                      <a:pt x="841" y="352"/>
                    </a:lnTo>
                    <a:lnTo>
                      <a:pt x="832" y="367"/>
                    </a:lnTo>
                    <a:lnTo>
                      <a:pt x="823" y="380"/>
                    </a:lnTo>
                    <a:lnTo>
                      <a:pt x="819" y="401"/>
                    </a:lnTo>
                    <a:lnTo>
                      <a:pt x="813" y="416"/>
                    </a:lnTo>
                    <a:lnTo>
                      <a:pt x="804" y="432"/>
                    </a:lnTo>
                    <a:lnTo>
                      <a:pt x="787" y="438"/>
                    </a:lnTo>
                    <a:lnTo>
                      <a:pt x="770" y="432"/>
                    </a:lnTo>
                    <a:lnTo>
                      <a:pt x="751" y="431"/>
                    </a:lnTo>
                    <a:lnTo>
                      <a:pt x="738" y="444"/>
                    </a:lnTo>
                    <a:lnTo>
                      <a:pt x="738" y="462"/>
                    </a:lnTo>
                    <a:lnTo>
                      <a:pt x="725" y="474"/>
                    </a:lnTo>
                    <a:lnTo>
                      <a:pt x="706" y="472"/>
                    </a:lnTo>
                    <a:lnTo>
                      <a:pt x="691" y="464"/>
                    </a:lnTo>
                    <a:lnTo>
                      <a:pt x="675" y="462"/>
                    </a:lnTo>
                    <a:lnTo>
                      <a:pt x="626" y="419"/>
                    </a:lnTo>
                    <a:lnTo>
                      <a:pt x="611" y="414"/>
                    </a:lnTo>
                    <a:lnTo>
                      <a:pt x="596" y="406"/>
                    </a:lnTo>
                    <a:lnTo>
                      <a:pt x="581" y="395"/>
                    </a:lnTo>
                    <a:lnTo>
                      <a:pt x="564" y="387"/>
                    </a:lnTo>
                    <a:lnTo>
                      <a:pt x="547" y="393"/>
                    </a:lnTo>
                    <a:lnTo>
                      <a:pt x="530" y="395"/>
                    </a:lnTo>
                    <a:lnTo>
                      <a:pt x="513" y="393"/>
                    </a:lnTo>
                    <a:lnTo>
                      <a:pt x="502" y="378"/>
                    </a:lnTo>
                    <a:lnTo>
                      <a:pt x="495" y="363"/>
                    </a:lnTo>
                    <a:lnTo>
                      <a:pt x="485" y="346"/>
                    </a:lnTo>
                    <a:lnTo>
                      <a:pt x="472" y="337"/>
                    </a:lnTo>
                    <a:lnTo>
                      <a:pt x="455" y="342"/>
                    </a:lnTo>
                    <a:lnTo>
                      <a:pt x="446" y="359"/>
                    </a:lnTo>
                    <a:lnTo>
                      <a:pt x="435" y="372"/>
                    </a:lnTo>
                    <a:lnTo>
                      <a:pt x="420" y="380"/>
                    </a:lnTo>
                    <a:lnTo>
                      <a:pt x="403" y="386"/>
                    </a:lnTo>
                    <a:lnTo>
                      <a:pt x="384" y="382"/>
                    </a:lnTo>
                    <a:lnTo>
                      <a:pt x="367" y="378"/>
                    </a:lnTo>
                    <a:lnTo>
                      <a:pt x="350" y="372"/>
                    </a:lnTo>
                    <a:lnTo>
                      <a:pt x="334" y="369"/>
                    </a:lnTo>
                    <a:lnTo>
                      <a:pt x="317" y="372"/>
                    </a:lnTo>
                    <a:lnTo>
                      <a:pt x="300" y="369"/>
                    </a:lnTo>
                    <a:lnTo>
                      <a:pt x="283" y="371"/>
                    </a:lnTo>
                    <a:lnTo>
                      <a:pt x="266" y="378"/>
                    </a:lnTo>
                    <a:lnTo>
                      <a:pt x="249" y="374"/>
                    </a:lnTo>
                    <a:lnTo>
                      <a:pt x="234" y="384"/>
                    </a:lnTo>
                    <a:lnTo>
                      <a:pt x="217" y="386"/>
                    </a:lnTo>
                    <a:lnTo>
                      <a:pt x="202" y="380"/>
                    </a:lnTo>
                    <a:lnTo>
                      <a:pt x="184" y="378"/>
                    </a:lnTo>
                    <a:lnTo>
                      <a:pt x="165" y="380"/>
                    </a:lnTo>
                    <a:lnTo>
                      <a:pt x="150" y="384"/>
                    </a:lnTo>
                    <a:lnTo>
                      <a:pt x="133" y="391"/>
                    </a:lnTo>
                    <a:lnTo>
                      <a:pt x="118" y="399"/>
                    </a:lnTo>
                    <a:lnTo>
                      <a:pt x="101" y="406"/>
                    </a:lnTo>
                    <a:lnTo>
                      <a:pt x="88" y="417"/>
                    </a:lnTo>
                    <a:lnTo>
                      <a:pt x="73" y="425"/>
                    </a:lnTo>
                    <a:lnTo>
                      <a:pt x="62" y="440"/>
                    </a:lnTo>
                    <a:lnTo>
                      <a:pt x="56" y="457"/>
                    </a:lnTo>
                    <a:lnTo>
                      <a:pt x="43" y="470"/>
                    </a:lnTo>
                    <a:lnTo>
                      <a:pt x="24" y="464"/>
                    </a:lnTo>
                    <a:lnTo>
                      <a:pt x="15" y="462"/>
                    </a:lnTo>
                    <a:lnTo>
                      <a:pt x="9" y="434"/>
                    </a:lnTo>
                    <a:lnTo>
                      <a:pt x="0" y="410"/>
                    </a:lnTo>
                    <a:lnTo>
                      <a:pt x="0" y="401"/>
                    </a:lnTo>
                    <a:lnTo>
                      <a:pt x="2" y="384"/>
                    </a:lnTo>
                    <a:lnTo>
                      <a:pt x="2" y="356"/>
                    </a:lnTo>
                    <a:lnTo>
                      <a:pt x="2" y="303"/>
                    </a:lnTo>
                    <a:lnTo>
                      <a:pt x="8" y="282"/>
                    </a:lnTo>
                    <a:lnTo>
                      <a:pt x="15" y="267"/>
                    </a:lnTo>
                    <a:lnTo>
                      <a:pt x="30" y="241"/>
                    </a:lnTo>
                    <a:lnTo>
                      <a:pt x="36" y="213"/>
                    </a:lnTo>
                    <a:lnTo>
                      <a:pt x="36" y="181"/>
                    </a:lnTo>
                    <a:lnTo>
                      <a:pt x="45" y="148"/>
                    </a:lnTo>
                    <a:lnTo>
                      <a:pt x="64" y="121"/>
                    </a:lnTo>
                    <a:lnTo>
                      <a:pt x="83" y="106"/>
                    </a:lnTo>
                    <a:lnTo>
                      <a:pt x="105" y="99"/>
                    </a:lnTo>
                    <a:lnTo>
                      <a:pt x="127" y="86"/>
                    </a:lnTo>
                    <a:lnTo>
                      <a:pt x="150" y="74"/>
                    </a:lnTo>
                    <a:lnTo>
                      <a:pt x="156" y="82"/>
                    </a:lnTo>
                    <a:lnTo>
                      <a:pt x="169" y="103"/>
                    </a:lnTo>
                    <a:lnTo>
                      <a:pt x="191" y="123"/>
                    </a:lnTo>
                    <a:lnTo>
                      <a:pt x="214" y="140"/>
                    </a:lnTo>
                    <a:lnTo>
                      <a:pt x="221" y="163"/>
                    </a:lnTo>
                    <a:lnTo>
                      <a:pt x="231" y="178"/>
                    </a:lnTo>
                    <a:lnTo>
                      <a:pt x="231" y="164"/>
                    </a:lnTo>
                    <a:lnTo>
                      <a:pt x="231" y="155"/>
                    </a:lnTo>
                    <a:lnTo>
                      <a:pt x="246" y="187"/>
                    </a:lnTo>
                    <a:lnTo>
                      <a:pt x="259" y="202"/>
                    </a:lnTo>
                    <a:lnTo>
                      <a:pt x="296" y="217"/>
                    </a:lnTo>
                    <a:lnTo>
                      <a:pt x="307" y="215"/>
                    </a:lnTo>
                    <a:lnTo>
                      <a:pt x="337" y="196"/>
                    </a:lnTo>
                    <a:lnTo>
                      <a:pt x="339" y="208"/>
                    </a:lnTo>
                    <a:lnTo>
                      <a:pt x="352" y="223"/>
                    </a:lnTo>
                    <a:lnTo>
                      <a:pt x="352" y="189"/>
                    </a:lnTo>
                    <a:lnTo>
                      <a:pt x="360" y="172"/>
                    </a:lnTo>
                    <a:lnTo>
                      <a:pt x="367" y="155"/>
                    </a:lnTo>
                    <a:lnTo>
                      <a:pt x="364" y="125"/>
                    </a:lnTo>
                    <a:lnTo>
                      <a:pt x="352" y="50"/>
                    </a:lnTo>
                    <a:lnTo>
                      <a:pt x="356" y="48"/>
                    </a:lnTo>
                    <a:lnTo>
                      <a:pt x="390" y="39"/>
                    </a:lnTo>
                    <a:lnTo>
                      <a:pt x="399" y="28"/>
                    </a:lnTo>
                    <a:lnTo>
                      <a:pt x="412" y="15"/>
                    </a:lnTo>
                    <a:lnTo>
                      <a:pt x="431" y="11"/>
                    </a:lnTo>
                    <a:lnTo>
                      <a:pt x="448" y="5"/>
                    </a:lnTo>
                    <a:lnTo>
                      <a:pt x="465" y="0"/>
                    </a:lnTo>
                    <a:lnTo>
                      <a:pt x="482" y="1"/>
                    </a:lnTo>
                    <a:lnTo>
                      <a:pt x="500" y="3"/>
                    </a:lnTo>
                    <a:lnTo>
                      <a:pt x="515" y="11"/>
                    </a:lnTo>
                    <a:lnTo>
                      <a:pt x="528" y="20"/>
                    </a:lnTo>
                    <a:lnTo>
                      <a:pt x="547" y="22"/>
                    </a:lnTo>
                    <a:lnTo>
                      <a:pt x="562" y="28"/>
                    </a:lnTo>
                    <a:lnTo>
                      <a:pt x="572" y="39"/>
                    </a:lnTo>
                    <a:lnTo>
                      <a:pt x="575" y="43"/>
                    </a:lnTo>
                    <a:lnTo>
                      <a:pt x="626" y="76"/>
                    </a:lnTo>
                    <a:lnTo>
                      <a:pt x="643" y="74"/>
                    </a:lnTo>
                    <a:lnTo>
                      <a:pt x="658" y="65"/>
                    </a:lnTo>
                    <a:lnTo>
                      <a:pt x="673" y="58"/>
                    </a:lnTo>
                    <a:lnTo>
                      <a:pt x="690" y="54"/>
                    </a:lnTo>
                    <a:lnTo>
                      <a:pt x="705" y="58"/>
                    </a:lnTo>
                    <a:lnTo>
                      <a:pt x="721" y="58"/>
                    </a:lnTo>
                    <a:lnTo>
                      <a:pt x="725" y="58"/>
                    </a:lnTo>
                    <a:lnTo>
                      <a:pt x="740" y="71"/>
                    </a:lnTo>
                    <a:lnTo>
                      <a:pt x="750" y="84"/>
                    </a:lnTo>
                    <a:lnTo>
                      <a:pt x="766" y="89"/>
                    </a:lnTo>
                    <a:lnTo>
                      <a:pt x="778" y="103"/>
                    </a:lnTo>
                    <a:lnTo>
                      <a:pt x="783" y="118"/>
                    </a:lnTo>
                    <a:lnTo>
                      <a:pt x="781" y="153"/>
                    </a:lnTo>
                    <a:lnTo>
                      <a:pt x="778" y="187"/>
                    </a:lnTo>
                    <a:lnTo>
                      <a:pt x="795" y="189"/>
                    </a:lnTo>
                    <a:lnTo>
                      <a:pt x="811" y="196"/>
                    </a:lnTo>
                    <a:lnTo>
                      <a:pt x="813" y="213"/>
                    </a:lnTo>
                    <a:lnTo>
                      <a:pt x="849" y="252"/>
                    </a:lnTo>
                    <a:lnTo>
                      <a:pt x="856" y="269"/>
                    </a:lnTo>
                    <a:lnTo>
                      <a:pt x="868" y="282"/>
                    </a:lnTo>
                    <a:lnTo>
                      <a:pt x="877" y="333"/>
                    </a:lnTo>
                    <a:close/>
                  </a:path>
                </a:pathLst>
              </a:custGeom>
              <a:solidFill>
                <a:srgbClr val="F4F4F2">
                  <a:alpha val="50000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 sz="2400"/>
              </a:p>
            </p:txBody>
          </p:sp>
          <p:grpSp>
            <p:nvGrpSpPr>
              <p:cNvPr id="124" name="Group 7">
                <a:extLst>
                  <a:ext uri="{FF2B5EF4-FFF2-40B4-BE49-F238E27FC236}">
                    <a16:creationId xmlns:a16="http://schemas.microsoft.com/office/drawing/2014/main" id="{20AC6458-791B-4E6B-BF5E-A46C8DD601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5" y="2453"/>
                <a:ext cx="604" cy="331"/>
                <a:chOff x="4565" y="2453"/>
                <a:chExt cx="604" cy="331"/>
              </a:xfrm>
            </p:grpSpPr>
            <p:sp>
              <p:nvSpPr>
                <p:cNvPr id="148" name="Freeform 8">
                  <a:extLst>
                    <a:ext uri="{FF2B5EF4-FFF2-40B4-BE49-F238E27FC236}">
                      <a16:creationId xmlns:a16="http://schemas.microsoft.com/office/drawing/2014/main" id="{7BD02CF2-4BCC-402A-9065-F340214A8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5" y="2643"/>
                  <a:ext cx="130" cy="111"/>
                </a:xfrm>
                <a:custGeom>
                  <a:avLst/>
                  <a:gdLst>
                    <a:gd name="T0" fmla="*/ 68 w 150"/>
                    <a:gd name="T1" fmla="*/ 1 h 152"/>
                    <a:gd name="T2" fmla="*/ 61 w 150"/>
                    <a:gd name="T3" fmla="*/ 0 h 152"/>
                    <a:gd name="T4" fmla="*/ 43 w 150"/>
                    <a:gd name="T5" fmla="*/ 3 h 152"/>
                    <a:gd name="T6" fmla="*/ 29 w 150"/>
                    <a:gd name="T7" fmla="*/ 3 h 152"/>
                    <a:gd name="T8" fmla="*/ 22 w 150"/>
                    <a:gd name="T9" fmla="*/ 9 h 152"/>
                    <a:gd name="T10" fmla="*/ 16 w 150"/>
                    <a:gd name="T11" fmla="*/ 9 h 152"/>
                    <a:gd name="T12" fmla="*/ 10 w 150"/>
                    <a:gd name="T13" fmla="*/ 11 h 152"/>
                    <a:gd name="T14" fmla="*/ 0 w 150"/>
                    <a:gd name="T15" fmla="*/ 9 h 152"/>
                    <a:gd name="T16" fmla="*/ 0 w 150"/>
                    <a:gd name="T17" fmla="*/ 15 h 152"/>
                    <a:gd name="T18" fmla="*/ 3 w 150"/>
                    <a:gd name="T19" fmla="*/ 19 h 152"/>
                    <a:gd name="T20" fmla="*/ 2 w 150"/>
                    <a:gd name="T21" fmla="*/ 20 h 152"/>
                    <a:gd name="T22" fmla="*/ 3 w 150"/>
                    <a:gd name="T23" fmla="*/ 24 h 152"/>
                    <a:gd name="T24" fmla="*/ 10 w 150"/>
                    <a:gd name="T25" fmla="*/ 27 h 152"/>
                    <a:gd name="T26" fmla="*/ 17 w 150"/>
                    <a:gd name="T27" fmla="*/ 28 h 152"/>
                    <a:gd name="T28" fmla="*/ 19 w 150"/>
                    <a:gd name="T29" fmla="*/ 33 h 152"/>
                    <a:gd name="T30" fmla="*/ 13 w 150"/>
                    <a:gd name="T31" fmla="*/ 39 h 152"/>
                    <a:gd name="T32" fmla="*/ 13 w 150"/>
                    <a:gd name="T33" fmla="*/ 43 h 152"/>
                    <a:gd name="T34" fmla="*/ 22 w 150"/>
                    <a:gd name="T35" fmla="*/ 37 h 152"/>
                    <a:gd name="T36" fmla="*/ 29 w 150"/>
                    <a:gd name="T37" fmla="*/ 28 h 152"/>
                    <a:gd name="T38" fmla="*/ 30 w 150"/>
                    <a:gd name="T39" fmla="*/ 24 h 152"/>
                    <a:gd name="T40" fmla="*/ 31 w 150"/>
                    <a:gd name="T41" fmla="*/ 22 h 152"/>
                    <a:gd name="T42" fmla="*/ 36 w 150"/>
                    <a:gd name="T43" fmla="*/ 22 h 152"/>
                    <a:gd name="T44" fmla="*/ 44 w 150"/>
                    <a:gd name="T45" fmla="*/ 24 h 152"/>
                    <a:gd name="T46" fmla="*/ 51 w 150"/>
                    <a:gd name="T47" fmla="*/ 23 h 152"/>
                    <a:gd name="T48" fmla="*/ 55 w 150"/>
                    <a:gd name="T49" fmla="*/ 22 h 152"/>
                    <a:gd name="T50" fmla="*/ 59 w 150"/>
                    <a:gd name="T51" fmla="*/ 17 h 152"/>
                    <a:gd name="T52" fmla="*/ 70 w 150"/>
                    <a:gd name="T53" fmla="*/ 13 h 152"/>
                    <a:gd name="T54" fmla="*/ 75 w 150"/>
                    <a:gd name="T55" fmla="*/ 10 h 152"/>
                    <a:gd name="T56" fmla="*/ 85 w 150"/>
                    <a:gd name="T57" fmla="*/ 9 h 152"/>
                    <a:gd name="T58" fmla="*/ 82 w 150"/>
                    <a:gd name="T59" fmla="*/ 7 h 152"/>
                    <a:gd name="T60" fmla="*/ 76 w 150"/>
                    <a:gd name="T61" fmla="*/ 4 h 152"/>
                    <a:gd name="T62" fmla="*/ 71 w 150"/>
                    <a:gd name="T63" fmla="*/ 1 h 152"/>
                    <a:gd name="T64" fmla="*/ 68 w 150"/>
                    <a:gd name="T65" fmla="*/ 1 h 152"/>
                    <a:gd name="T66" fmla="*/ 68 w 150"/>
                    <a:gd name="T67" fmla="*/ 1 h 1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50" h="152">
                      <a:moveTo>
                        <a:pt x="120" y="2"/>
                      </a:moveTo>
                      <a:lnTo>
                        <a:pt x="107" y="0"/>
                      </a:lnTo>
                      <a:lnTo>
                        <a:pt x="77" y="10"/>
                      </a:lnTo>
                      <a:lnTo>
                        <a:pt x="51" y="10"/>
                      </a:lnTo>
                      <a:lnTo>
                        <a:pt x="39" y="32"/>
                      </a:lnTo>
                      <a:lnTo>
                        <a:pt x="28" y="32"/>
                      </a:lnTo>
                      <a:lnTo>
                        <a:pt x="19" y="40"/>
                      </a:lnTo>
                      <a:lnTo>
                        <a:pt x="0" y="34"/>
                      </a:lnTo>
                      <a:lnTo>
                        <a:pt x="0" y="55"/>
                      </a:lnTo>
                      <a:lnTo>
                        <a:pt x="4" y="66"/>
                      </a:lnTo>
                      <a:lnTo>
                        <a:pt x="2" y="70"/>
                      </a:lnTo>
                      <a:lnTo>
                        <a:pt x="4" y="83"/>
                      </a:lnTo>
                      <a:lnTo>
                        <a:pt x="19" y="96"/>
                      </a:lnTo>
                      <a:lnTo>
                        <a:pt x="30" y="102"/>
                      </a:lnTo>
                      <a:lnTo>
                        <a:pt x="34" y="117"/>
                      </a:lnTo>
                      <a:lnTo>
                        <a:pt x="23" y="137"/>
                      </a:lnTo>
                      <a:lnTo>
                        <a:pt x="23" y="152"/>
                      </a:lnTo>
                      <a:lnTo>
                        <a:pt x="38" y="128"/>
                      </a:lnTo>
                      <a:lnTo>
                        <a:pt x="51" y="100"/>
                      </a:lnTo>
                      <a:lnTo>
                        <a:pt x="53" y="85"/>
                      </a:lnTo>
                      <a:lnTo>
                        <a:pt x="54" y="77"/>
                      </a:lnTo>
                      <a:lnTo>
                        <a:pt x="66" y="77"/>
                      </a:lnTo>
                      <a:lnTo>
                        <a:pt x="79" y="83"/>
                      </a:lnTo>
                      <a:lnTo>
                        <a:pt x="90" y="81"/>
                      </a:lnTo>
                      <a:lnTo>
                        <a:pt x="97" y="77"/>
                      </a:lnTo>
                      <a:lnTo>
                        <a:pt x="105" y="60"/>
                      </a:lnTo>
                      <a:lnTo>
                        <a:pt x="126" y="47"/>
                      </a:lnTo>
                      <a:lnTo>
                        <a:pt x="133" y="36"/>
                      </a:lnTo>
                      <a:lnTo>
                        <a:pt x="150" y="30"/>
                      </a:lnTo>
                      <a:lnTo>
                        <a:pt x="146" y="23"/>
                      </a:lnTo>
                      <a:lnTo>
                        <a:pt x="135" y="15"/>
                      </a:lnTo>
                      <a:lnTo>
                        <a:pt x="127" y="6"/>
                      </a:lnTo>
                      <a:lnTo>
                        <a:pt x="120" y="4"/>
                      </a:lnTo>
                      <a:lnTo>
                        <a:pt x="120" y="2"/>
                      </a:lnTo>
                      <a:close/>
                    </a:path>
                  </a:pathLst>
                </a:custGeom>
                <a:solidFill>
                  <a:srgbClr val="F4F4F2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 sz="2400"/>
                </a:p>
              </p:txBody>
            </p:sp>
            <p:sp>
              <p:nvSpPr>
                <p:cNvPr id="149" name="Freeform 9">
                  <a:extLst>
                    <a:ext uri="{FF2B5EF4-FFF2-40B4-BE49-F238E27FC236}">
                      <a16:creationId xmlns:a16="http://schemas.microsoft.com/office/drawing/2014/main" id="{F245AC2A-B838-4917-BDCD-DA5D46BBD1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2574"/>
                  <a:ext cx="89" cy="60"/>
                </a:xfrm>
                <a:custGeom>
                  <a:avLst/>
                  <a:gdLst>
                    <a:gd name="T0" fmla="*/ 25 w 102"/>
                    <a:gd name="T1" fmla="*/ 5 h 80"/>
                    <a:gd name="T2" fmla="*/ 24 w 102"/>
                    <a:gd name="T3" fmla="*/ 9 h 80"/>
                    <a:gd name="T4" fmla="*/ 20 w 102"/>
                    <a:gd name="T5" fmla="*/ 10 h 80"/>
                    <a:gd name="T6" fmla="*/ 12 w 102"/>
                    <a:gd name="T7" fmla="*/ 11 h 80"/>
                    <a:gd name="T8" fmla="*/ 3 w 102"/>
                    <a:gd name="T9" fmla="*/ 11 h 80"/>
                    <a:gd name="T10" fmla="*/ 0 w 102"/>
                    <a:gd name="T11" fmla="*/ 14 h 80"/>
                    <a:gd name="T12" fmla="*/ 4 w 102"/>
                    <a:gd name="T13" fmla="*/ 15 h 80"/>
                    <a:gd name="T14" fmla="*/ 16 w 102"/>
                    <a:gd name="T15" fmla="*/ 15 h 80"/>
                    <a:gd name="T16" fmla="*/ 21 w 102"/>
                    <a:gd name="T17" fmla="*/ 20 h 80"/>
                    <a:gd name="T18" fmla="*/ 25 w 102"/>
                    <a:gd name="T19" fmla="*/ 26 h 80"/>
                    <a:gd name="T20" fmla="*/ 34 w 102"/>
                    <a:gd name="T21" fmla="*/ 24 h 80"/>
                    <a:gd name="T22" fmla="*/ 39 w 102"/>
                    <a:gd name="T23" fmla="*/ 19 h 80"/>
                    <a:gd name="T24" fmla="*/ 47 w 102"/>
                    <a:gd name="T25" fmla="*/ 15 h 80"/>
                    <a:gd name="T26" fmla="*/ 59 w 102"/>
                    <a:gd name="T27" fmla="*/ 13 h 80"/>
                    <a:gd name="T28" fmla="*/ 57 w 102"/>
                    <a:gd name="T29" fmla="*/ 8 h 80"/>
                    <a:gd name="T30" fmla="*/ 51 w 102"/>
                    <a:gd name="T31" fmla="*/ 5 h 80"/>
                    <a:gd name="T32" fmla="*/ 43 w 102"/>
                    <a:gd name="T33" fmla="*/ 3 h 80"/>
                    <a:gd name="T34" fmla="*/ 36 w 102"/>
                    <a:gd name="T35" fmla="*/ 0 h 80"/>
                    <a:gd name="T36" fmla="*/ 30 w 102"/>
                    <a:gd name="T37" fmla="*/ 0 h 80"/>
                    <a:gd name="T38" fmla="*/ 26 w 102"/>
                    <a:gd name="T39" fmla="*/ 3 h 80"/>
                    <a:gd name="T40" fmla="*/ 25 w 102"/>
                    <a:gd name="T41" fmla="*/ 5 h 8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2" h="80">
                      <a:moveTo>
                        <a:pt x="44" y="13"/>
                      </a:moveTo>
                      <a:lnTo>
                        <a:pt x="40" y="28"/>
                      </a:lnTo>
                      <a:lnTo>
                        <a:pt x="34" y="30"/>
                      </a:lnTo>
                      <a:lnTo>
                        <a:pt x="21" y="32"/>
                      </a:lnTo>
                      <a:lnTo>
                        <a:pt x="6" y="35"/>
                      </a:lnTo>
                      <a:lnTo>
                        <a:pt x="0" y="43"/>
                      </a:lnTo>
                      <a:lnTo>
                        <a:pt x="8" y="48"/>
                      </a:lnTo>
                      <a:lnTo>
                        <a:pt x="27" y="47"/>
                      </a:lnTo>
                      <a:lnTo>
                        <a:pt x="36" y="60"/>
                      </a:lnTo>
                      <a:lnTo>
                        <a:pt x="44" y="80"/>
                      </a:lnTo>
                      <a:lnTo>
                        <a:pt x="58" y="76"/>
                      </a:lnTo>
                      <a:lnTo>
                        <a:pt x="66" y="58"/>
                      </a:lnTo>
                      <a:lnTo>
                        <a:pt x="81" y="47"/>
                      </a:lnTo>
                      <a:lnTo>
                        <a:pt x="102" y="41"/>
                      </a:lnTo>
                      <a:lnTo>
                        <a:pt x="98" y="22"/>
                      </a:lnTo>
                      <a:lnTo>
                        <a:pt x="87" y="13"/>
                      </a:lnTo>
                      <a:lnTo>
                        <a:pt x="73" y="9"/>
                      </a:lnTo>
                      <a:lnTo>
                        <a:pt x="62" y="0"/>
                      </a:lnTo>
                      <a:lnTo>
                        <a:pt x="51" y="0"/>
                      </a:lnTo>
                      <a:lnTo>
                        <a:pt x="45" y="9"/>
                      </a:lnTo>
                      <a:lnTo>
                        <a:pt x="44" y="13"/>
                      </a:lnTo>
                      <a:close/>
                    </a:path>
                  </a:pathLst>
                </a:custGeom>
                <a:solidFill>
                  <a:srgbClr val="F4F4F2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 sz="2400"/>
                </a:p>
              </p:txBody>
            </p:sp>
            <p:sp>
              <p:nvSpPr>
                <p:cNvPr id="150" name="Freeform 10">
                  <a:extLst>
                    <a:ext uri="{FF2B5EF4-FFF2-40B4-BE49-F238E27FC236}">
                      <a16:creationId xmlns:a16="http://schemas.microsoft.com/office/drawing/2014/main" id="{DADA5BE4-DB38-48E2-9FB4-5751D9F70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2" y="2453"/>
                  <a:ext cx="467" cy="331"/>
                </a:xfrm>
                <a:custGeom>
                  <a:avLst/>
                  <a:gdLst>
                    <a:gd name="T0" fmla="*/ 300 w 533"/>
                    <a:gd name="T1" fmla="*/ 122 h 455"/>
                    <a:gd name="T2" fmla="*/ 288 w 533"/>
                    <a:gd name="T3" fmla="*/ 122 h 455"/>
                    <a:gd name="T4" fmla="*/ 269 w 533"/>
                    <a:gd name="T5" fmla="*/ 122 h 455"/>
                    <a:gd name="T6" fmla="*/ 251 w 533"/>
                    <a:gd name="T7" fmla="*/ 127 h 455"/>
                    <a:gd name="T8" fmla="*/ 211 w 533"/>
                    <a:gd name="T9" fmla="*/ 118 h 455"/>
                    <a:gd name="T10" fmla="*/ 203 w 533"/>
                    <a:gd name="T11" fmla="*/ 113 h 455"/>
                    <a:gd name="T12" fmla="*/ 183 w 533"/>
                    <a:gd name="T13" fmla="*/ 111 h 455"/>
                    <a:gd name="T14" fmla="*/ 166 w 533"/>
                    <a:gd name="T15" fmla="*/ 107 h 455"/>
                    <a:gd name="T16" fmla="*/ 145 w 533"/>
                    <a:gd name="T17" fmla="*/ 106 h 455"/>
                    <a:gd name="T18" fmla="*/ 127 w 533"/>
                    <a:gd name="T19" fmla="*/ 110 h 455"/>
                    <a:gd name="T20" fmla="*/ 107 w 533"/>
                    <a:gd name="T21" fmla="*/ 113 h 455"/>
                    <a:gd name="T22" fmla="*/ 82 w 533"/>
                    <a:gd name="T23" fmla="*/ 119 h 455"/>
                    <a:gd name="T24" fmla="*/ 79 w 533"/>
                    <a:gd name="T25" fmla="*/ 113 h 455"/>
                    <a:gd name="T26" fmla="*/ 79 w 533"/>
                    <a:gd name="T27" fmla="*/ 100 h 455"/>
                    <a:gd name="T28" fmla="*/ 82 w 533"/>
                    <a:gd name="T29" fmla="*/ 85 h 455"/>
                    <a:gd name="T30" fmla="*/ 72 w 533"/>
                    <a:gd name="T31" fmla="*/ 81 h 455"/>
                    <a:gd name="T32" fmla="*/ 60 w 533"/>
                    <a:gd name="T33" fmla="*/ 87 h 455"/>
                    <a:gd name="T34" fmla="*/ 45 w 533"/>
                    <a:gd name="T35" fmla="*/ 85 h 455"/>
                    <a:gd name="T36" fmla="*/ 28 w 533"/>
                    <a:gd name="T37" fmla="*/ 85 h 455"/>
                    <a:gd name="T38" fmla="*/ 14 w 533"/>
                    <a:gd name="T39" fmla="*/ 75 h 455"/>
                    <a:gd name="T40" fmla="*/ 14 w 533"/>
                    <a:gd name="T41" fmla="*/ 63 h 455"/>
                    <a:gd name="T42" fmla="*/ 25 w 533"/>
                    <a:gd name="T43" fmla="*/ 62 h 455"/>
                    <a:gd name="T44" fmla="*/ 6 w 533"/>
                    <a:gd name="T45" fmla="*/ 60 h 455"/>
                    <a:gd name="T46" fmla="*/ 6 w 533"/>
                    <a:gd name="T47" fmla="*/ 53 h 455"/>
                    <a:gd name="T48" fmla="*/ 4 w 533"/>
                    <a:gd name="T49" fmla="*/ 48 h 455"/>
                    <a:gd name="T50" fmla="*/ 0 w 533"/>
                    <a:gd name="T51" fmla="*/ 44 h 455"/>
                    <a:gd name="T52" fmla="*/ 0 w 533"/>
                    <a:gd name="T53" fmla="*/ 36 h 455"/>
                    <a:gd name="T54" fmla="*/ 19 w 533"/>
                    <a:gd name="T55" fmla="*/ 32 h 455"/>
                    <a:gd name="T56" fmla="*/ 35 w 533"/>
                    <a:gd name="T57" fmla="*/ 28 h 455"/>
                    <a:gd name="T58" fmla="*/ 40 w 533"/>
                    <a:gd name="T59" fmla="*/ 23 h 455"/>
                    <a:gd name="T60" fmla="*/ 57 w 533"/>
                    <a:gd name="T61" fmla="*/ 17 h 455"/>
                    <a:gd name="T62" fmla="*/ 79 w 533"/>
                    <a:gd name="T63" fmla="*/ 11 h 455"/>
                    <a:gd name="T64" fmla="*/ 93 w 533"/>
                    <a:gd name="T65" fmla="*/ 13 h 455"/>
                    <a:gd name="T66" fmla="*/ 115 w 533"/>
                    <a:gd name="T67" fmla="*/ 11 h 455"/>
                    <a:gd name="T68" fmla="*/ 120 w 533"/>
                    <a:gd name="T69" fmla="*/ 5 h 455"/>
                    <a:gd name="T70" fmla="*/ 130 w 533"/>
                    <a:gd name="T71" fmla="*/ 5 h 455"/>
                    <a:gd name="T72" fmla="*/ 131 w 533"/>
                    <a:gd name="T73" fmla="*/ 1 h 455"/>
                    <a:gd name="T74" fmla="*/ 145 w 533"/>
                    <a:gd name="T75" fmla="*/ 3 h 455"/>
                    <a:gd name="T76" fmla="*/ 150 w 533"/>
                    <a:gd name="T77" fmla="*/ 2 h 455"/>
                    <a:gd name="T78" fmla="*/ 174 w 533"/>
                    <a:gd name="T79" fmla="*/ 4 h 455"/>
                    <a:gd name="T80" fmla="*/ 197 w 533"/>
                    <a:gd name="T81" fmla="*/ 4 h 455"/>
                    <a:gd name="T82" fmla="*/ 218 w 533"/>
                    <a:gd name="T83" fmla="*/ 8 h 455"/>
                    <a:gd name="T84" fmla="*/ 269 w 533"/>
                    <a:gd name="T85" fmla="*/ 4 h 455"/>
                    <a:gd name="T86" fmla="*/ 284 w 533"/>
                    <a:gd name="T87" fmla="*/ 1 h 455"/>
                    <a:gd name="T88" fmla="*/ 306 w 533"/>
                    <a:gd name="T89" fmla="*/ 9 h 455"/>
                    <a:gd name="T90" fmla="*/ 292 w 533"/>
                    <a:gd name="T91" fmla="*/ 33 h 455"/>
                    <a:gd name="T92" fmla="*/ 249 w 533"/>
                    <a:gd name="T93" fmla="*/ 44 h 455"/>
                    <a:gd name="T94" fmla="*/ 244 w 533"/>
                    <a:gd name="T95" fmla="*/ 52 h 455"/>
                    <a:gd name="T96" fmla="*/ 270 w 533"/>
                    <a:gd name="T97" fmla="*/ 76 h 455"/>
                    <a:gd name="T98" fmla="*/ 287 w 533"/>
                    <a:gd name="T99" fmla="*/ 85 h 455"/>
                    <a:gd name="T100" fmla="*/ 309 w 533"/>
                    <a:gd name="T101" fmla="*/ 98 h 455"/>
                    <a:gd name="T102" fmla="*/ 306 w 533"/>
                    <a:gd name="T103" fmla="*/ 105 h 45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533" h="455">
                      <a:moveTo>
                        <a:pt x="503" y="422"/>
                      </a:moveTo>
                      <a:lnTo>
                        <a:pt x="508" y="437"/>
                      </a:lnTo>
                      <a:lnTo>
                        <a:pt x="504" y="437"/>
                      </a:lnTo>
                      <a:lnTo>
                        <a:pt x="488" y="437"/>
                      </a:lnTo>
                      <a:lnTo>
                        <a:pt x="473" y="433"/>
                      </a:lnTo>
                      <a:lnTo>
                        <a:pt x="456" y="437"/>
                      </a:lnTo>
                      <a:lnTo>
                        <a:pt x="441" y="444"/>
                      </a:lnTo>
                      <a:lnTo>
                        <a:pt x="426" y="453"/>
                      </a:lnTo>
                      <a:lnTo>
                        <a:pt x="409" y="455"/>
                      </a:lnTo>
                      <a:lnTo>
                        <a:pt x="358" y="422"/>
                      </a:lnTo>
                      <a:lnTo>
                        <a:pt x="355" y="418"/>
                      </a:lnTo>
                      <a:lnTo>
                        <a:pt x="345" y="407"/>
                      </a:lnTo>
                      <a:lnTo>
                        <a:pt x="330" y="401"/>
                      </a:lnTo>
                      <a:lnTo>
                        <a:pt x="311" y="399"/>
                      </a:lnTo>
                      <a:lnTo>
                        <a:pt x="298" y="390"/>
                      </a:lnTo>
                      <a:lnTo>
                        <a:pt x="283" y="382"/>
                      </a:lnTo>
                      <a:lnTo>
                        <a:pt x="265" y="380"/>
                      </a:lnTo>
                      <a:lnTo>
                        <a:pt x="248" y="379"/>
                      </a:lnTo>
                      <a:lnTo>
                        <a:pt x="231" y="384"/>
                      </a:lnTo>
                      <a:lnTo>
                        <a:pt x="214" y="390"/>
                      </a:lnTo>
                      <a:lnTo>
                        <a:pt x="195" y="394"/>
                      </a:lnTo>
                      <a:lnTo>
                        <a:pt x="182" y="407"/>
                      </a:lnTo>
                      <a:lnTo>
                        <a:pt x="173" y="418"/>
                      </a:lnTo>
                      <a:lnTo>
                        <a:pt x="139" y="427"/>
                      </a:lnTo>
                      <a:lnTo>
                        <a:pt x="135" y="429"/>
                      </a:lnTo>
                      <a:lnTo>
                        <a:pt x="133" y="405"/>
                      </a:lnTo>
                      <a:lnTo>
                        <a:pt x="135" y="379"/>
                      </a:lnTo>
                      <a:lnTo>
                        <a:pt x="135" y="354"/>
                      </a:lnTo>
                      <a:lnTo>
                        <a:pt x="135" y="328"/>
                      </a:lnTo>
                      <a:lnTo>
                        <a:pt x="139" y="304"/>
                      </a:lnTo>
                      <a:lnTo>
                        <a:pt x="135" y="294"/>
                      </a:lnTo>
                      <a:lnTo>
                        <a:pt x="122" y="290"/>
                      </a:lnTo>
                      <a:lnTo>
                        <a:pt x="107" y="294"/>
                      </a:lnTo>
                      <a:lnTo>
                        <a:pt x="103" y="309"/>
                      </a:lnTo>
                      <a:lnTo>
                        <a:pt x="88" y="322"/>
                      </a:lnTo>
                      <a:lnTo>
                        <a:pt x="75" y="305"/>
                      </a:lnTo>
                      <a:lnTo>
                        <a:pt x="62" y="309"/>
                      </a:lnTo>
                      <a:lnTo>
                        <a:pt x="47" y="305"/>
                      </a:lnTo>
                      <a:lnTo>
                        <a:pt x="36" y="285"/>
                      </a:lnTo>
                      <a:lnTo>
                        <a:pt x="23" y="268"/>
                      </a:lnTo>
                      <a:lnTo>
                        <a:pt x="15" y="249"/>
                      </a:lnTo>
                      <a:lnTo>
                        <a:pt x="23" y="227"/>
                      </a:lnTo>
                      <a:lnTo>
                        <a:pt x="30" y="227"/>
                      </a:lnTo>
                      <a:lnTo>
                        <a:pt x="42" y="221"/>
                      </a:lnTo>
                      <a:lnTo>
                        <a:pt x="38" y="216"/>
                      </a:lnTo>
                      <a:lnTo>
                        <a:pt x="10" y="214"/>
                      </a:lnTo>
                      <a:lnTo>
                        <a:pt x="10" y="210"/>
                      </a:lnTo>
                      <a:lnTo>
                        <a:pt x="10" y="189"/>
                      </a:lnTo>
                      <a:lnTo>
                        <a:pt x="15" y="182"/>
                      </a:lnTo>
                      <a:lnTo>
                        <a:pt x="8" y="172"/>
                      </a:lnTo>
                      <a:lnTo>
                        <a:pt x="0" y="172"/>
                      </a:lnTo>
                      <a:lnTo>
                        <a:pt x="0" y="157"/>
                      </a:lnTo>
                      <a:lnTo>
                        <a:pt x="0" y="146"/>
                      </a:lnTo>
                      <a:lnTo>
                        <a:pt x="0" y="129"/>
                      </a:lnTo>
                      <a:lnTo>
                        <a:pt x="10" y="122"/>
                      </a:lnTo>
                      <a:lnTo>
                        <a:pt x="32" y="114"/>
                      </a:lnTo>
                      <a:lnTo>
                        <a:pt x="47" y="103"/>
                      </a:lnTo>
                      <a:lnTo>
                        <a:pt x="60" y="99"/>
                      </a:lnTo>
                      <a:lnTo>
                        <a:pt x="60" y="90"/>
                      </a:lnTo>
                      <a:lnTo>
                        <a:pt x="68" y="82"/>
                      </a:lnTo>
                      <a:lnTo>
                        <a:pt x="83" y="75"/>
                      </a:lnTo>
                      <a:lnTo>
                        <a:pt x="96" y="62"/>
                      </a:lnTo>
                      <a:lnTo>
                        <a:pt x="135" y="58"/>
                      </a:lnTo>
                      <a:lnTo>
                        <a:pt x="135" y="39"/>
                      </a:lnTo>
                      <a:lnTo>
                        <a:pt x="143" y="43"/>
                      </a:lnTo>
                      <a:lnTo>
                        <a:pt x="158" y="47"/>
                      </a:lnTo>
                      <a:lnTo>
                        <a:pt x="180" y="39"/>
                      </a:lnTo>
                      <a:lnTo>
                        <a:pt x="195" y="37"/>
                      </a:lnTo>
                      <a:lnTo>
                        <a:pt x="205" y="28"/>
                      </a:lnTo>
                      <a:lnTo>
                        <a:pt x="203" y="17"/>
                      </a:lnTo>
                      <a:lnTo>
                        <a:pt x="210" y="15"/>
                      </a:lnTo>
                      <a:lnTo>
                        <a:pt x="220" y="17"/>
                      </a:lnTo>
                      <a:lnTo>
                        <a:pt x="218" y="13"/>
                      </a:lnTo>
                      <a:lnTo>
                        <a:pt x="222" y="2"/>
                      </a:lnTo>
                      <a:lnTo>
                        <a:pt x="240" y="17"/>
                      </a:lnTo>
                      <a:lnTo>
                        <a:pt x="244" y="11"/>
                      </a:lnTo>
                      <a:lnTo>
                        <a:pt x="253" y="11"/>
                      </a:lnTo>
                      <a:lnTo>
                        <a:pt x="255" y="8"/>
                      </a:lnTo>
                      <a:lnTo>
                        <a:pt x="270" y="8"/>
                      </a:lnTo>
                      <a:lnTo>
                        <a:pt x="296" y="15"/>
                      </a:lnTo>
                      <a:lnTo>
                        <a:pt x="321" y="13"/>
                      </a:lnTo>
                      <a:lnTo>
                        <a:pt x="334" y="13"/>
                      </a:lnTo>
                      <a:lnTo>
                        <a:pt x="345" y="24"/>
                      </a:lnTo>
                      <a:lnTo>
                        <a:pt x="370" y="28"/>
                      </a:lnTo>
                      <a:lnTo>
                        <a:pt x="428" y="17"/>
                      </a:lnTo>
                      <a:lnTo>
                        <a:pt x="456" y="15"/>
                      </a:lnTo>
                      <a:lnTo>
                        <a:pt x="476" y="0"/>
                      </a:lnTo>
                      <a:lnTo>
                        <a:pt x="482" y="2"/>
                      </a:lnTo>
                      <a:lnTo>
                        <a:pt x="504" y="17"/>
                      </a:lnTo>
                      <a:lnTo>
                        <a:pt x="518" y="32"/>
                      </a:lnTo>
                      <a:lnTo>
                        <a:pt x="523" y="60"/>
                      </a:lnTo>
                      <a:lnTo>
                        <a:pt x="495" y="118"/>
                      </a:lnTo>
                      <a:lnTo>
                        <a:pt x="480" y="129"/>
                      </a:lnTo>
                      <a:lnTo>
                        <a:pt x="422" y="156"/>
                      </a:lnTo>
                      <a:lnTo>
                        <a:pt x="411" y="167"/>
                      </a:lnTo>
                      <a:lnTo>
                        <a:pt x="413" y="184"/>
                      </a:lnTo>
                      <a:lnTo>
                        <a:pt x="443" y="225"/>
                      </a:lnTo>
                      <a:lnTo>
                        <a:pt x="458" y="272"/>
                      </a:lnTo>
                      <a:lnTo>
                        <a:pt x="474" y="272"/>
                      </a:lnTo>
                      <a:lnTo>
                        <a:pt x="486" y="304"/>
                      </a:lnTo>
                      <a:lnTo>
                        <a:pt x="523" y="337"/>
                      </a:lnTo>
                      <a:lnTo>
                        <a:pt x="525" y="352"/>
                      </a:lnTo>
                      <a:lnTo>
                        <a:pt x="533" y="367"/>
                      </a:lnTo>
                      <a:lnTo>
                        <a:pt x="518" y="375"/>
                      </a:lnTo>
                      <a:lnTo>
                        <a:pt x="503" y="422"/>
                      </a:lnTo>
                      <a:close/>
                    </a:path>
                  </a:pathLst>
                </a:custGeom>
                <a:solidFill>
                  <a:srgbClr val="F4F4F2">
                    <a:alpha val="50000"/>
                  </a:srgb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sz="2400"/>
                </a:p>
              </p:txBody>
            </p:sp>
          </p:grpSp>
          <p:sp>
            <p:nvSpPr>
              <p:cNvPr id="125" name="Freeform 11">
                <a:extLst>
                  <a:ext uri="{FF2B5EF4-FFF2-40B4-BE49-F238E27FC236}">
                    <a16:creationId xmlns:a16="http://schemas.microsoft.com/office/drawing/2014/main" id="{F5A0F220-477A-4C63-A20C-E860D3B76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2979"/>
                <a:ext cx="632" cy="402"/>
              </a:xfrm>
              <a:custGeom>
                <a:avLst/>
                <a:gdLst>
                  <a:gd name="T0" fmla="*/ 22 w 720"/>
                  <a:gd name="T1" fmla="*/ 70 h 556"/>
                  <a:gd name="T2" fmla="*/ 19 w 720"/>
                  <a:gd name="T3" fmla="*/ 65 h 556"/>
                  <a:gd name="T4" fmla="*/ 14 w 720"/>
                  <a:gd name="T5" fmla="*/ 54 h 556"/>
                  <a:gd name="T6" fmla="*/ 4 w 720"/>
                  <a:gd name="T7" fmla="*/ 43 h 556"/>
                  <a:gd name="T8" fmla="*/ 0 w 720"/>
                  <a:gd name="T9" fmla="*/ 34 h 556"/>
                  <a:gd name="T10" fmla="*/ 17 w 720"/>
                  <a:gd name="T11" fmla="*/ 36 h 556"/>
                  <a:gd name="T12" fmla="*/ 28 w 720"/>
                  <a:gd name="T13" fmla="*/ 28 h 556"/>
                  <a:gd name="T14" fmla="*/ 43 w 720"/>
                  <a:gd name="T15" fmla="*/ 22 h 556"/>
                  <a:gd name="T16" fmla="*/ 61 w 720"/>
                  <a:gd name="T17" fmla="*/ 17 h 556"/>
                  <a:gd name="T18" fmla="*/ 80 w 720"/>
                  <a:gd name="T19" fmla="*/ 13 h 556"/>
                  <a:gd name="T20" fmla="*/ 100 w 720"/>
                  <a:gd name="T21" fmla="*/ 12 h 556"/>
                  <a:gd name="T22" fmla="*/ 119 w 720"/>
                  <a:gd name="T23" fmla="*/ 13 h 556"/>
                  <a:gd name="T24" fmla="*/ 139 w 720"/>
                  <a:gd name="T25" fmla="*/ 10 h 556"/>
                  <a:gd name="T26" fmla="*/ 159 w 720"/>
                  <a:gd name="T27" fmla="*/ 9 h 556"/>
                  <a:gd name="T28" fmla="*/ 180 w 720"/>
                  <a:gd name="T29" fmla="*/ 9 h 556"/>
                  <a:gd name="T30" fmla="*/ 198 w 720"/>
                  <a:gd name="T31" fmla="*/ 9 h 556"/>
                  <a:gd name="T32" fmla="*/ 219 w 720"/>
                  <a:gd name="T33" fmla="*/ 12 h 556"/>
                  <a:gd name="T34" fmla="*/ 241 w 720"/>
                  <a:gd name="T35" fmla="*/ 12 h 556"/>
                  <a:gd name="T36" fmla="*/ 255 w 720"/>
                  <a:gd name="T37" fmla="*/ 7 h 556"/>
                  <a:gd name="T38" fmla="*/ 271 w 720"/>
                  <a:gd name="T39" fmla="*/ 0 h 556"/>
                  <a:gd name="T40" fmla="*/ 285 w 720"/>
                  <a:gd name="T41" fmla="*/ 7 h 556"/>
                  <a:gd name="T42" fmla="*/ 296 w 720"/>
                  <a:gd name="T43" fmla="*/ 15 h 556"/>
                  <a:gd name="T44" fmla="*/ 316 w 720"/>
                  <a:gd name="T45" fmla="*/ 15 h 556"/>
                  <a:gd name="T46" fmla="*/ 336 w 720"/>
                  <a:gd name="T47" fmla="*/ 16 h 556"/>
                  <a:gd name="T48" fmla="*/ 354 w 720"/>
                  <a:gd name="T49" fmla="*/ 21 h 556"/>
                  <a:gd name="T50" fmla="*/ 391 w 720"/>
                  <a:gd name="T51" fmla="*/ 34 h 556"/>
                  <a:gd name="T52" fmla="*/ 411 w 720"/>
                  <a:gd name="T53" fmla="*/ 37 h 556"/>
                  <a:gd name="T54" fmla="*/ 416 w 720"/>
                  <a:gd name="T55" fmla="*/ 38 h 556"/>
                  <a:gd name="T56" fmla="*/ 411 w 720"/>
                  <a:gd name="T57" fmla="*/ 43 h 556"/>
                  <a:gd name="T58" fmla="*/ 404 w 720"/>
                  <a:gd name="T59" fmla="*/ 51 h 556"/>
                  <a:gd name="T60" fmla="*/ 418 w 720"/>
                  <a:gd name="T61" fmla="*/ 55 h 556"/>
                  <a:gd name="T62" fmla="*/ 419 w 720"/>
                  <a:gd name="T63" fmla="*/ 67 h 556"/>
                  <a:gd name="T64" fmla="*/ 402 w 720"/>
                  <a:gd name="T65" fmla="*/ 69 h 556"/>
                  <a:gd name="T66" fmla="*/ 387 w 720"/>
                  <a:gd name="T67" fmla="*/ 76 h 556"/>
                  <a:gd name="T68" fmla="*/ 369 w 720"/>
                  <a:gd name="T69" fmla="*/ 81 h 556"/>
                  <a:gd name="T70" fmla="*/ 370 w 720"/>
                  <a:gd name="T71" fmla="*/ 90 h 556"/>
                  <a:gd name="T72" fmla="*/ 371 w 720"/>
                  <a:gd name="T73" fmla="*/ 101 h 556"/>
                  <a:gd name="T74" fmla="*/ 363 w 720"/>
                  <a:gd name="T75" fmla="*/ 110 h 556"/>
                  <a:gd name="T76" fmla="*/ 369 w 720"/>
                  <a:gd name="T77" fmla="*/ 119 h 556"/>
                  <a:gd name="T78" fmla="*/ 379 w 720"/>
                  <a:gd name="T79" fmla="*/ 127 h 556"/>
                  <a:gd name="T80" fmla="*/ 361 w 720"/>
                  <a:gd name="T81" fmla="*/ 127 h 556"/>
                  <a:gd name="T82" fmla="*/ 342 w 720"/>
                  <a:gd name="T83" fmla="*/ 124 h 556"/>
                  <a:gd name="T84" fmla="*/ 327 w 720"/>
                  <a:gd name="T85" fmla="*/ 131 h 556"/>
                  <a:gd name="T86" fmla="*/ 307 w 720"/>
                  <a:gd name="T87" fmla="*/ 134 h 556"/>
                  <a:gd name="T88" fmla="*/ 314 w 720"/>
                  <a:gd name="T89" fmla="*/ 142 h 556"/>
                  <a:gd name="T90" fmla="*/ 294 w 720"/>
                  <a:gd name="T91" fmla="*/ 142 h 556"/>
                  <a:gd name="T92" fmla="*/ 277 w 720"/>
                  <a:gd name="T93" fmla="*/ 149 h 556"/>
                  <a:gd name="T94" fmla="*/ 246 w 720"/>
                  <a:gd name="T95" fmla="*/ 150 h 556"/>
                  <a:gd name="T96" fmla="*/ 225 w 720"/>
                  <a:gd name="T97" fmla="*/ 151 h 556"/>
                  <a:gd name="T98" fmla="*/ 207 w 720"/>
                  <a:gd name="T99" fmla="*/ 150 h 556"/>
                  <a:gd name="T100" fmla="*/ 200 w 720"/>
                  <a:gd name="T101" fmla="*/ 137 h 556"/>
                  <a:gd name="T102" fmla="*/ 167 w 720"/>
                  <a:gd name="T103" fmla="*/ 124 h 556"/>
                  <a:gd name="T104" fmla="*/ 140 w 720"/>
                  <a:gd name="T105" fmla="*/ 121 h 556"/>
                  <a:gd name="T106" fmla="*/ 138 w 720"/>
                  <a:gd name="T107" fmla="*/ 114 h 556"/>
                  <a:gd name="T108" fmla="*/ 141 w 720"/>
                  <a:gd name="T109" fmla="*/ 105 h 556"/>
                  <a:gd name="T110" fmla="*/ 138 w 720"/>
                  <a:gd name="T111" fmla="*/ 95 h 556"/>
                  <a:gd name="T112" fmla="*/ 116 w 720"/>
                  <a:gd name="T113" fmla="*/ 84 h 556"/>
                  <a:gd name="T114" fmla="*/ 96 w 720"/>
                  <a:gd name="T115" fmla="*/ 86 h 556"/>
                  <a:gd name="T116" fmla="*/ 74 w 720"/>
                  <a:gd name="T117" fmla="*/ 85 h 556"/>
                  <a:gd name="T118" fmla="*/ 54 w 720"/>
                  <a:gd name="T119" fmla="*/ 81 h 556"/>
                  <a:gd name="T120" fmla="*/ 36 w 720"/>
                  <a:gd name="T121" fmla="*/ 77 h 556"/>
                  <a:gd name="T122" fmla="*/ 23 w 720"/>
                  <a:gd name="T123" fmla="*/ 78 h 5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20" h="556">
                    <a:moveTo>
                      <a:pt x="41" y="275"/>
                    </a:moveTo>
                    <a:lnTo>
                      <a:pt x="38" y="257"/>
                    </a:lnTo>
                    <a:lnTo>
                      <a:pt x="32" y="257"/>
                    </a:lnTo>
                    <a:lnTo>
                      <a:pt x="32" y="238"/>
                    </a:lnTo>
                    <a:lnTo>
                      <a:pt x="30" y="223"/>
                    </a:lnTo>
                    <a:lnTo>
                      <a:pt x="23" y="197"/>
                    </a:lnTo>
                    <a:lnTo>
                      <a:pt x="15" y="174"/>
                    </a:lnTo>
                    <a:lnTo>
                      <a:pt x="8" y="157"/>
                    </a:lnTo>
                    <a:lnTo>
                      <a:pt x="4" y="144"/>
                    </a:lnTo>
                    <a:lnTo>
                      <a:pt x="0" y="125"/>
                    </a:lnTo>
                    <a:lnTo>
                      <a:pt x="9" y="127"/>
                    </a:lnTo>
                    <a:lnTo>
                      <a:pt x="28" y="133"/>
                    </a:lnTo>
                    <a:lnTo>
                      <a:pt x="41" y="120"/>
                    </a:lnTo>
                    <a:lnTo>
                      <a:pt x="47" y="103"/>
                    </a:lnTo>
                    <a:lnTo>
                      <a:pt x="58" y="88"/>
                    </a:lnTo>
                    <a:lnTo>
                      <a:pt x="73" y="80"/>
                    </a:lnTo>
                    <a:lnTo>
                      <a:pt x="86" y="69"/>
                    </a:lnTo>
                    <a:lnTo>
                      <a:pt x="103" y="62"/>
                    </a:lnTo>
                    <a:lnTo>
                      <a:pt x="118" y="54"/>
                    </a:lnTo>
                    <a:lnTo>
                      <a:pt x="135" y="47"/>
                    </a:lnTo>
                    <a:lnTo>
                      <a:pt x="150" y="43"/>
                    </a:lnTo>
                    <a:lnTo>
                      <a:pt x="169" y="41"/>
                    </a:lnTo>
                    <a:lnTo>
                      <a:pt x="187" y="43"/>
                    </a:lnTo>
                    <a:lnTo>
                      <a:pt x="202" y="49"/>
                    </a:lnTo>
                    <a:lnTo>
                      <a:pt x="219" y="47"/>
                    </a:lnTo>
                    <a:lnTo>
                      <a:pt x="234" y="37"/>
                    </a:lnTo>
                    <a:lnTo>
                      <a:pt x="251" y="41"/>
                    </a:lnTo>
                    <a:lnTo>
                      <a:pt x="268" y="34"/>
                    </a:lnTo>
                    <a:lnTo>
                      <a:pt x="285" y="32"/>
                    </a:lnTo>
                    <a:lnTo>
                      <a:pt x="302" y="35"/>
                    </a:lnTo>
                    <a:lnTo>
                      <a:pt x="319" y="32"/>
                    </a:lnTo>
                    <a:lnTo>
                      <a:pt x="335" y="35"/>
                    </a:lnTo>
                    <a:lnTo>
                      <a:pt x="352" y="41"/>
                    </a:lnTo>
                    <a:lnTo>
                      <a:pt x="369" y="45"/>
                    </a:lnTo>
                    <a:lnTo>
                      <a:pt x="388" y="49"/>
                    </a:lnTo>
                    <a:lnTo>
                      <a:pt x="405" y="43"/>
                    </a:lnTo>
                    <a:lnTo>
                      <a:pt x="420" y="35"/>
                    </a:lnTo>
                    <a:lnTo>
                      <a:pt x="431" y="22"/>
                    </a:lnTo>
                    <a:lnTo>
                      <a:pt x="440" y="5"/>
                    </a:lnTo>
                    <a:lnTo>
                      <a:pt x="457" y="0"/>
                    </a:lnTo>
                    <a:lnTo>
                      <a:pt x="470" y="9"/>
                    </a:lnTo>
                    <a:lnTo>
                      <a:pt x="480" y="26"/>
                    </a:lnTo>
                    <a:lnTo>
                      <a:pt x="487" y="41"/>
                    </a:lnTo>
                    <a:lnTo>
                      <a:pt x="498" y="56"/>
                    </a:lnTo>
                    <a:lnTo>
                      <a:pt x="515" y="58"/>
                    </a:lnTo>
                    <a:lnTo>
                      <a:pt x="532" y="56"/>
                    </a:lnTo>
                    <a:lnTo>
                      <a:pt x="549" y="50"/>
                    </a:lnTo>
                    <a:lnTo>
                      <a:pt x="566" y="58"/>
                    </a:lnTo>
                    <a:lnTo>
                      <a:pt x="581" y="69"/>
                    </a:lnTo>
                    <a:lnTo>
                      <a:pt x="596" y="77"/>
                    </a:lnTo>
                    <a:lnTo>
                      <a:pt x="611" y="82"/>
                    </a:lnTo>
                    <a:lnTo>
                      <a:pt x="660" y="125"/>
                    </a:lnTo>
                    <a:lnTo>
                      <a:pt x="676" y="127"/>
                    </a:lnTo>
                    <a:lnTo>
                      <a:pt x="691" y="135"/>
                    </a:lnTo>
                    <a:lnTo>
                      <a:pt x="699" y="135"/>
                    </a:lnTo>
                    <a:lnTo>
                      <a:pt x="701" y="138"/>
                    </a:lnTo>
                    <a:lnTo>
                      <a:pt x="703" y="142"/>
                    </a:lnTo>
                    <a:lnTo>
                      <a:pt x="691" y="157"/>
                    </a:lnTo>
                    <a:lnTo>
                      <a:pt x="678" y="168"/>
                    </a:lnTo>
                    <a:lnTo>
                      <a:pt x="680" y="185"/>
                    </a:lnTo>
                    <a:lnTo>
                      <a:pt x="682" y="202"/>
                    </a:lnTo>
                    <a:lnTo>
                      <a:pt x="703" y="200"/>
                    </a:lnTo>
                    <a:lnTo>
                      <a:pt x="720" y="204"/>
                    </a:lnTo>
                    <a:lnTo>
                      <a:pt x="705" y="247"/>
                    </a:lnTo>
                    <a:lnTo>
                      <a:pt x="695" y="249"/>
                    </a:lnTo>
                    <a:lnTo>
                      <a:pt x="678" y="253"/>
                    </a:lnTo>
                    <a:lnTo>
                      <a:pt x="663" y="262"/>
                    </a:lnTo>
                    <a:lnTo>
                      <a:pt x="652" y="277"/>
                    </a:lnTo>
                    <a:lnTo>
                      <a:pt x="637" y="283"/>
                    </a:lnTo>
                    <a:lnTo>
                      <a:pt x="622" y="296"/>
                    </a:lnTo>
                    <a:lnTo>
                      <a:pt x="620" y="313"/>
                    </a:lnTo>
                    <a:lnTo>
                      <a:pt x="624" y="331"/>
                    </a:lnTo>
                    <a:lnTo>
                      <a:pt x="622" y="350"/>
                    </a:lnTo>
                    <a:lnTo>
                      <a:pt x="626" y="369"/>
                    </a:lnTo>
                    <a:lnTo>
                      <a:pt x="618" y="386"/>
                    </a:lnTo>
                    <a:lnTo>
                      <a:pt x="611" y="403"/>
                    </a:lnTo>
                    <a:lnTo>
                      <a:pt x="609" y="420"/>
                    </a:lnTo>
                    <a:lnTo>
                      <a:pt x="620" y="435"/>
                    </a:lnTo>
                    <a:lnTo>
                      <a:pt x="633" y="448"/>
                    </a:lnTo>
                    <a:lnTo>
                      <a:pt x="639" y="465"/>
                    </a:lnTo>
                    <a:lnTo>
                      <a:pt x="622" y="474"/>
                    </a:lnTo>
                    <a:lnTo>
                      <a:pt x="607" y="468"/>
                    </a:lnTo>
                    <a:lnTo>
                      <a:pt x="594" y="455"/>
                    </a:lnTo>
                    <a:lnTo>
                      <a:pt x="577" y="451"/>
                    </a:lnTo>
                    <a:lnTo>
                      <a:pt x="562" y="463"/>
                    </a:lnTo>
                    <a:lnTo>
                      <a:pt x="551" y="478"/>
                    </a:lnTo>
                    <a:lnTo>
                      <a:pt x="532" y="481"/>
                    </a:lnTo>
                    <a:lnTo>
                      <a:pt x="517" y="491"/>
                    </a:lnTo>
                    <a:lnTo>
                      <a:pt x="517" y="493"/>
                    </a:lnTo>
                    <a:lnTo>
                      <a:pt x="530" y="523"/>
                    </a:lnTo>
                    <a:lnTo>
                      <a:pt x="512" y="526"/>
                    </a:lnTo>
                    <a:lnTo>
                      <a:pt x="495" y="523"/>
                    </a:lnTo>
                    <a:lnTo>
                      <a:pt x="483" y="536"/>
                    </a:lnTo>
                    <a:lnTo>
                      <a:pt x="467" y="545"/>
                    </a:lnTo>
                    <a:lnTo>
                      <a:pt x="431" y="543"/>
                    </a:lnTo>
                    <a:lnTo>
                      <a:pt x="414" y="551"/>
                    </a:lnTo>
                    <a:lnTo>
                      <a:pt x="397" y="556"/>
                    </a:lnTo>
                    <a:lnTo>
                      <a:pt x="379" y="553"/>
                    </a:lnTo>
                    <a:lnTo>
                      <a:pt x="360" y="553"/>
                    </a:lnTo>
                    <a:lnTo>
                      <a:pt x="350" y="551"/>
                    </a:lnTo>
                    <a:lnTo>
                      <a:pt x="347" y="543"/>
                    </a:lnTo>
                    <a:lnTo>
                      <a:pt x="337" y="504"/>
                    </a:lnTo>
                    <a:lnTo>
                      <a:pt x="324" y="478"/>
                    </a:lnTo>
                    <a:lnTo>
                      <a:pt x="281" y="455"/>
                    </a:lnTo>
                    <a:lnTo>
                      <a:pt x="246" y="440"/>
                    </a:lnTo>
                    <a:lnTo>
                      <a:pt x="236" y="442"/>
                    </a:lnTo>
                    <a:lnTo>
                      <a:pt x="236" y="436"/>
                    </a:lnTo>
                    <a:lnTo>
                      <a:pt x="232" y="418"/>
                    </a:lnTo>
                    <a:lnTo>
                      <a:pt x="232" y="401"/>
                    </a:lnTo>
                    <a:lnTo>
                      <a:pt x="238" y="382"/>
                    </a:lnTo>
                    <a:lnTo>
                      <a:pt x="240" y="363"/>
                    </a:lnTo>
                    <a:lnTo>
                      <a:pt x="232" y="348"/>
                    </a:lnTo>
                    <a:lnTo>
                      <a:pt x="212" y="316"/>
                    </a:lnTo>
                    <a:lnTo>
                      <a:pt x="195" y="307"/>
                    </a:lnTo>
                    <a:lnTo>
                      <a:pt x="178" y="313"/>
                    </a:lnTo>
                    <a:lnTo>
                      <a:pt x="161" y="315"/>
                    </a:lnTo>
                    <a:lnTo>
                      <a:pt x="142" y="313"/>
                    </a:lnTo>
                    <a:lnTo>
                      <a:pt x="124" y="313"/>
                    </a:lnTo>
                    <a:lnTo>
                      <a:pt x="107" y="309"/>
                    </a:lnTo>
                    <a:lnTo>
                      <a:pt x="92" y="298"/>
                    </a:lnTo>
                    <a:lnTo>
                      <a:pt x="75" y="296"/>
                    </a:lnTo>
                    <a:lnTo>
                      <a:pt x="60" y="283"/>
                    </a:lnTo>
                    <a:lnTo>
                      <a:pt x="45" y="287"/>
                    </a:lnTo>
                    <a:lnTo>
                      <a:pt x="39" y="287"/>
                    </a:lnTo>
                    <a:lnTo>
                      <a:pt x="41" y="275"/>
                    </a:lnTo>
                    <a:close/>
                  </a:path>
                </a:pathLst>
              </a:custGeom>
              <a:solidFill>
                <a:srgbClr val="F4F4F2">
                  <a:alpha val="50000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 sz="2400"/>
              </a:p>
            </p:txBody>
          </p:sp>
          <p:grpSp>
            <p:nvGrpSpPr>
              <p:cNvPr id="126" name="Group 12">
                <a:extLst>
                  <a:ext uri="{FF2B5EF4-FFF2-40B4-BE49-F238E27FC236}">
                    <a16:creationId xmlns:a16="http://schemas.microsoft.com/office/drawing/2014/main" id="{D1D22999-D5AD-4FC2-AF10-0BB34BF8D4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6" y="860"/>
                <a:ext cx="1010" cy="1600"/>
                <a:chOff x="4286" y="860"/>
                <a:chExt cx="1010" cy="1600"/>
              </a:xfrm>
            </p:grpSpPr>
            <p:sp>
              <p:nvSpPr>
                <p:cNvPr id="143" name="Freeform 13">
                  <a:extLst>
                    <a:ext uri="{FF2B5EF4-FFF2-40B4-BE49-F238E27FC236}">
                      <a16:creationId xmlns:a16="http://schemas.microsoft.com/office/drawing/2014/main" id="{9DE0F69C-EDF4-414B-AA00-3330B38C1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6" y="2392"/>
                  <a:ext cx="38" cy="41"/>
                </a:xfrm>
                <a:custGeom>
                  <a:avLst/>
                  <a:gdLst>
                    <a:gd name="T0" fmla="*/ 24 w 41"/>
                    <a:gd name="T1" fmla="*/ 16 h 56"/>
                    <a:gd name="T2" fmla="*/ 28 w 41"/>
                    <a:gd name="T3" fmla="*/ 14 h 56"/>
                    <a:gd name="T4" fmla="*/ 30 w 41"/>
                    <a:gd name="T5" fmla="*/ 8 h 56"/>
                    <a:gd name="T6" fmla="*/ 30 w 41"/>
                    <a:gd name="T7" fmla="*/ 0 h 56"/>
                    <a:gd name="T8" fmla="*/ 27 w 41"/>
                    <a:gd name="T9" fmla="*/ 2 h 56"/>
                    <a:gd name="T10" fmla="*/ 18 w 41"/>
                    <a:gd name="T11" fmla="*/ 4 h 56"/>
                    <a:gd name="T12" fmla="*/ 6 w 41"/>
                    <a:gd name="T13" fmla="*/ 7 h 56"/>
                    <a:gd name="T14" fmla="*/ 6 w 41"/>
                    <a:gd name="T15" fmla="*/ 11 h 56"/>
                    <a:gd name="T16" fmla="*/ 2 w 41"/>
                    <a:gd name="T17" fmla="*/ 13 h 56"/>
                    <a:gd name="T18" fmla="*/ 0 w 41"/>
                    <a:gd name="T19" fmla="*/ 16 h 56"/>
                    <a:gd name="T20" fmla="*/ 13 w 41"/>
                    <a:gd name="T21" fmla="*/ 15 h 56"/>
                    <a:gd name="T22" fmla="*/ 18 w 41"/>
                    <a:gd name="T23" fmla="*/ 15 h 56"/>
                    <a:gd name="T24" fmla="*/ 24 w 41"/>
                    <a:gd name="T25" fmla="*/ 16 h 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1" h="56">
                      <a:moveTo>
                        <a:pt x="32" y="56"/>
                      </a:moveTo>
                      <a:lnTo>
                        <a:pt x="38" y="49"/>
                      </a:lnTo>
                      <a:lnTo>
                        <a:pt x="41" y="28"/>
                      </a:lnTo>
                      <a:lnTo>
                        <a:pt x="41" y="0"/>
                      </a:lnTo>
                      <a:lnTo>
                        <a:pt x="36" y="7"/>
                      </a:lnTo>
                      <a:lnTo>
                        <a:pt x="25" y="13"/>
                      </a:lnTo>
                      <a:lnTo>
                        <a:pt x="10" y="22"/>
                      </a:lnTo>
                      <a:lnTo>
                        <a:pt x="10" y="37"/>
                      </a:lnTo>
                      <a:lnTo>
                        <a:pt x="2" y="45"/>
                      </a:lnTo>
                      <a:lnTo>
                        <a:pt x="0" y="56"/>
                      </a:lnTo>
                      <a:lnTo>
                        <a:pt x="17" y="50"/>
                      </a:lnTo>
                      <a:lnTo>
                        <a:pt x="25" y="52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 sz="2400"/>
                </a:p>
              </p:txBody>
            </p:sp>
            <p:sp>
              <p:nvSpPr>
                <p:cNvPr id="144" name="Freeform 14">
                  <a:extLst>
                    <a:ext uri="{FF2B5EF4-FFF2-40B4-BE49-F238E27FC236}">
                      <a16:creationId xmlns:a16="http://schemas.microsoft.com/office/drawing/2014/main" id="{4CB772D0-BBD3-4376-9A9F-08AD27BBF2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3" y="2407"/>
                  <a:ext cx="15" cy="18"/>
                </a:xfrm>
                <a:custGeom>
                  <a:avLst/>
                  <a:gdLst>
                    <a:gd name="T0" fmla="*/ 7 w 19"/>
                    <a:gd name="T1" fmla="*/ 2 h 27"/>
                    <a:gd name="T2" fmla="*/ 6 w 19"/>
                    <a:gd name="T3" fmla="*/ 0 h 27"/>
                    <a:gd name="T4" fmla="*/ 2 w 19"/>
                    <a:gd name="T5" fmla="*/ 1 h 27"/>
                    <a:gd name="T6" fmla="*/ 0 w 19"/>
                    <a:gd name="T7" fmla="*/ 4 h 27"/>
                    <a:gd name="T8" fmla="*/ 3 w 19"/>
                    <a:gd name="T9" fmla="*/ 5 h 27"/>
                    <a:gd name="T10" fmla="*/ 7 w 19"/>
                    <a:gd name="T11" fmla="*/ 5 h 27"/>
                    <a:gd name="T12" fmla="*/ 7 w 19"/>
                    <a:gd name="T13" fmla="*/ 2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7">
                      <a:moveTo>
                        <a:pt x="19" y="10"/>
                      </a:moveTo>
                      <a:lnTo>
                        <a:pt x="15" y="0"/>
                      </a:lnTo>
                      <a:lnTo>
                        <a:pt x="2" y="6"/>
                      </a:lnTo>
                      <a:lnTo>
                        <a:pt x="0" y="19"/>
                      </a:lnTo>
                      <a:lnTo>
                        <a:pt x="8" y="27"/>
                      </a:lnTo>
                      <a:lnTo>
                        <a:pt x="19" y="25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sz="2400"/>
                </a:p>
              </p:txBody>
            </p:sp>
            <p:grpSp>
              <p:nvGrpSpPr>
                <p:cNvPr id="145" name="Group 15">
                  <a:extLst>
                    <a:ext uri="{FF2B5EF4-FFF2-40B4-BE49-F238E27FC236}">
                      <a16:creationId xmlns:a16="http://schemas.microsoft.com/office/drawing/2014/main" id="{A0C50B6E-2BEC-4ED1-AC13-64619ED789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6" y="860"/>
                  <a:ext cx="1010" cy="1600"/>
                  <a:chOff x="4286" y="860"/>
                  <a:chExt cx="1010" cy="1600"/>
                </a:xfrm>
              </p:grpSpPr>
              <p:sp>
                <p:nvSpPr>
                  <p:cNvPr id="146" name="Freeform 16">
                    <a:extLst>
                      <a:ext uri="{FF2B5EF4-FFF2-40B4-BE49-F238E27FC236}">
                        <a16:creationId xmlns:a16="http://schemas.microsoft.com/office/drawing/2014/main" id="{A1506AE0-A54E-4940-AF2F-F7581B5E46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26" y="2391"/>
                    <a:ext cx="46" cy="62"/>
                  </a:xfrm>
                  <a:custGeom>
                    <a:avLst/>
                    <a:gdLst>
                      <a:gd name="T0" fmla="*/ 23 w 53"/>
                      <a:gd name="T1" fmla="*/ 2 h 86"/>
                      <a:gd name="T2" fmla="*/ 14 w 53"/>
                      <a:gd name="T3" fmla="*/ 1 h 86"/>
                      <a:gd name="T4" fmla="*/ 10 w 53"/>
                      <a:gd name="T5" fmla="*/ 0 h 86"/>
                      <a:gd name="T6" fmla="*/ 4 w 53"/>
                      <a:gd name="T7" fmla="*/ 3 h 86"/>
                      <a:gd name="T8" fmla="*/ 8 w 53"/>
                      <a:gd name="T9" fmla="*/ 5 h 86"/>
                      <a:gd name="T10" fmla="*/ 8 w 53"/>
                      <a:gd name="T11" fmla="*/ 9 h 86"/>
                      <a:gd name="T12" fmla="*/ 2 w 53"/>
                      <a:gd name="T13" fmla="*/ 7 h 86"/>
                      <a:gd name="T14" fmla="*/ 0 w 53"/>
                      <a:gd name="T15" fmla="*/ 13 h 86"/>
                      <a:gd name="T16" fmla="*/ 3 w 53"/>
                      <a:gd name="T17" fmla="*/ 18 h 86"/>
                      <a:gd name="T18" fmla="*/ 10 w 53"/>
                      <a:gd name="T19" fmla="*/ 18 h 86"/>
                      <a:gd name="T20" fmla="*/ 17 w 53"/>
                      <a:gd name="T21" fmla="*/ 19 h 86"/>
                      <a:gd name="T22" fmla="*/ 27 w 53"/>
                      <a:gd name="T23" fmla="*/ 23 h 86"/>
                      <a:gd name="T24" fmla="*/ 30 w 53"/>
                      <a:gd name="T25" fmla="*/ 19 h 86"/>
                      <a:gd name="T26" fmla="*/ 23 w 53"/>
                      <a:gd name="T27" fmla="*/ 18 h 86"/>
                      <a:gd name="T28" fmla="*/ 18 w 53"/>
                      <a:gd name="T29" fmla="*/ 14 h 86"/>
                      <a:gd name="T30" fmla="*/ 23 w 53"/>
                      <a:gd name="T31" fmla="*/ 12 h 86"/>
                      <a:gd name="T32" fmla="*/ 27 w 53"/>
                      <a:gd name="T33" fmla="*/ 9 h 86"/>
                      <a:gd name="T34" fmla="*/ 27 w 53"/>
                      <a:gd name="T35" fmla="*/ 5 h 86"/>
                      <a:gd name="T36" fmla="*/ 23 w 53"/>
                      <a:gd name="T37" fmla="*/ 3 h 86"/>
                      <a:gd name="T38" fmla="*/ 23 w 53"/>
                      <a:gd name="T39" fmla="*/ 2 h 8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53" h="86">
                        <a:moveTo>
                          <a:pt x="40" y="7"/>
                        </a:moveTo>
                        <a:lnTo>
                          <a:pt x="25" y="5"/>
                        </a:lnTo>
                        <a:lnTo>
                          <a:pt x="17" y="0"/>
                        </a:lnTo>
                        <a:lnTo>
                          <a:pt x="8" y="11"/>
                        </a:lnTo>
                        <a:lnTo>
                          <a:pt x="13" y="20"/>
                        </a:lnTo>
                        <a:lnTo>
                          <a:pt x="13" y="32"/>
                        </a:lnTo>
                        <a:lnTo>
                          <a:pt x="2" y="28"/>
                        </a:lnTo>
                        <a:lnTo>
                          <a:pt x="0" y="47"/>
                        </a:lnTo>
                        <a:lnTo>
                          <a:pt x="4" y="65"/>
                        </a:lnTo>
                        <a:lnTo>
                          <a:pt x="17" y="65"/>
                        </a:lnTo>
                        <a:lnTo>
                          <a:pt x="30" y="71"/>
                        </a:lnTo>
                        <a:lnTo>
                          <a:pt x="47" y="86"/>
                        </a:lnTo>
                        <a:lnTo>
                          <a:pt x="53" y="71"/>
                        </a:lnTo>
                        <a:lnTo>
                          <a:pt x="40" y="65"/>
                        </a:lnTo>
                        <a:lnTo>
                          <a:pt x="32" y="50"/>
                        </a:lnTo>
                        <a:lnTo>
                          <a:pt x="42" y="43"/>
                        </a:lnTo>
                        <a:lnTo>
                          <a:pt x="47" y="30"/>
                        </a:lnTo>
                        <a:lnTo>
                          <a:pt x="47" y="20"/>
                        </a:lnTo>
                        <a:lnTo>
                          <a:pt x="40" y="13"/>
                        </a:lnTo>
                        <a:lnTo>
                          <a:pt x="40" y="7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2400"/>
                  </a:p>
                </p:txBody>
              </p:sp>
              <p:sp>
                <p:nvSpPr>
                  <p:cNvPr id="147" name="Freeform 17">
                    <a:extLst>
                      <a:ext uri="{FF2B5EF4-FFF2-40B4-BE49-F238E27FC236}">
                        <a16:creationId xmlns:a16="http://schemas.microsoft.com/office/drawing/2014/main" id="{355BA056-FAAE-4FAA-A249-07C8C36C14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6" y="860"/>
                    <a:ext cx="1010" cy="1600"/>
                  </a:xfrm>
                  <a:custGeom>
                    <a:avLst/>
                    <a:gdLst>
                      <a:gd name="T0" fmla="*/ 390 w 1151"/>
                      <a:gd name="T1" fmla="*/ 99 h 2212"/>
                      <a:gd name="T2" fmla="*/ 465 w 1151"/>
                      <a:gd name="T3" fmla="*/ 147 h 2212"/>
                      <a:gd name="T4" fmla="*/ 505 w 1151"/>
                      <a:gd name="T5" fmla="*/ 212 h 2212"/>
                      <a:gd name="T6" fmla="*/ 530 w 1151"/>
                      <a:gd name="T7" fmla="*/ 280 h 2212"/>
                      <a:gd name="T8" fmla="*/ 598 w 1151"/>
                      <a:gd name="T9" fmla="*/ 333 h 2212"/>
                      <a:gd name="T10" fmla="*/ 656 w 1151"/>
                      <a:gd name="T11" fmla="*/ 378 h 2212"/>
                      <a:gd name="T12" fmla="*/ 654 w 1151"/>
                      <a:gd name="T13" fmla="*/ 443 h 2212"/>
                      <a:gd name="T14" fmla="*/ 594 w 1151"/>
                      <a:gd name="T15" fmla="*/ 496 h 2212"/>
                      <a:gd name="T16" fmla="*/ 513 w 1151"/>
                      <a:gd name="T17" fmla="*/ 545 h 2212"/>
                      <a:gd name="T18" fmla="*/ 477 w 1151"/>
                      <a:gd name="T19" fmla="*/ 546 h 2212"/>
                      <a:gd name="T20" fmla="*/ 429 w 1151"/>
                      <a:gd name="T21" fmla="*/ 559 h 2212"/>
                      <a:gd name="T22" fmla="*/ 414 w 1151"/>
                      <a:gd name="T23" fmla="*/ 563 h 2212"/>
                      <a:gd name="T24" fmla="*/ 386 w 1151"/>
                      <a:gd name="T25" fmla="*/ 567 h 2212"/>
                      <a:gd name="T26" fmla="*/ 355 w 1151"/>
                      <a:gd name="T27" fmla="*/ 578 h 2212"/>
                      <a:gd name="T28" fmla="*/ 328 w 1151"/>
                      <a:gd name="T29" fmla="*/ 585 h 2212"/>
                      <a:gd name="T30" fmla="*/ 306 w 1151"/>
                      <a:gd name="T31" fmla="*/ 589 h 2212"/>
                      <a:gd name="T32" fmla="*/ 266 w 1151"/>
                      <a:gd name="T33" fmla="*/ 597 h 2212"/>
                      <a:gd name="T34" fmla="*/ 251 w 1151"/>
                      <a:gd name="T35" fmla="*/ 602 h 2212"/>
                      <a:gd name="T36" fmla="*/ 248 w 1151"/>
                      <a:gd name="T37" fmla="*/ 597 h 2212"/>
                      <a:gd name="T38" fmla="*/ 226 w 1151"/>
                      <a:gd name="T39" fmla="*/ 585 h 2212"/>
                      <a:gd name="T40" fmla="*/ 202 w 1151"/>
                      <a:gd name="T41" fmla="*/ 579 h 2212"/>
                      <a:gd name="T42" fmla="*/ 176 w 1151"/>
                      <a:gd name="T43" fmla="*/ 571 h 2212"/>
                      <a:gd name="T44" fmla="*/ 143 w 1151"/>
                      <a:gd name="T45" fmla="*/ 563 h 2212"/>
                      <a:gd name="T46" fmla="*/ 133 w 1151"/>
                      <a:gd name="T47" fmla="*/ 556 h 2212"/>
                      <a:gd name="T48" fmla="*/ 124 w 1151"/>
                      <a:gd name="T49" fmla="*/ 550 h 2212"/>
                      <a:gd name="T50" fmla="*/ 123 w 1151"/>
                      <a:gd name="T51" fmla="*/ 538 h 2212"/>
                      <a:gd name="T52" fmla="*/ 124 w 1151"/>
                      <a:gd name="T53" fmla="*/ 520 h 2212"/>
                      <a:gd name="T54" fmla="*/ 131 w 1151"/>
                      <a:gd name="T55" fmla="*/ 510 h 2212"/>
                      <a:gd name="T56" fmla="*/ 124 w 1151"/>
                      <a:gd name="T57" fmla="*/ 505 h 2212"/>
                      <a:gd name="T58" fmla="*/ 108 w 1151"/>
                      <a:gd name="T59" fmla="*/ 488 h 2212"/>
                      <a:gd name="T60" fmla="*/ 99 w 1151"/>
                      <a:gd name="T61" fmla="*/ 464 h 2212"/>
                      <a:gd name="T62" fmla="*/ 90 w 1151"/>
                      <a:gd name="T63" fmla="*/ 438 h 2212"/>
                      <a:gd name="T64" fmla="*/ 105 w 1151"/>
                      <a:gd name="T65" fmla="*/ 429 h 2212"/>
                      <a:gd name="T66" fmla="*/ 127 w 1151"/>
                      <a:gd name="T67" fmla="*/ 423 h 2212"/>
                      <a:gd name="T68" fmla="*/ 142 w 1151"/>
                      <a:gd name="T69" fmla="*/ 412 h 2212"/>
                      <a:gd name="T70" fmla="*/ 168 w 1151"/>
                      <a:gd name="T71" fmla="*/ 399 h 2212"/>
                      <a:gd name="T72" fmla="*/ 211 w 1151"/>
                      <a:gd name="T73" fmla="*/ 364 h 2212"/>
                      <a:gd name="T74" fmla="*/ 258 w 1151"/>
                      <a:gd name="T75" fmla="*/ 329 h 2212"/>
                      <a:gd name="T76" fmla="*/ 279 w 1151"/>
                      <a:gd name="T77" fmla="*/ 309 h 2212"/>
                      <a:gd name="T78" fmla="*/ 298 w 1151"/>
                      <a:gd name="T79" fmla="*/ 302 h 2212"/>
                      <a:gd name="T80" fmla="*/ 291 w 1151"/>
                      <a:gd name="T81" fmla="*/ 292 h 2212"/>
                      <a:gd name="T82" fmla="*/ 290 w 1151"/>
                      <a:gd name="T83" fmla="*/ 277 h 2212"/>
                      <a:gd name="T84" fmla="*/ 263 w 1151"/>
                      <a:gd name="T85" fmla="*/ 265 h 2212"/>
                      <a:gd name="T86" fmla="*/ 234 w 1151"/>
                      <a:gd name="T87" fmla="*/ 258 h 2212"/>
                      <a:gd name="T88" fmla="*/ 215 w 1151"/>
                      <a:gd name="T89" fmla="*/ 252 h 2212"/>
                      <a:gd name="T90" fmla="*/ 186 w 1151"/>
                      <a:gd name="T91" fmla="*/ 228 h 2212"/>
                      <a:gd name="T92" fmla="*/ 193 w 1151"/>
                      <a:gd name="T93" fmla="*/ 205 h 2212"/>
                      <a:gd name="T94" fmla="*/ 167 w 1151"/>
                      <a:gd name="T95" fmla="*/ 181 h 2212"/>
                      <a:gd name="T96" fmla="*/ 161 w 1151"/>
                      <a:gd name="T97" fmla="*/ 163 h 2212"/>
                      <a:gd name="T98" fmla="*/ 157 w 1151"/>
                      <a:gd name="T99" fmla="*/ 137 h 2212"/>
                      <a:gd name="T100" fmla="*/ 122 w 1151"/>
                      <a:gd name="T101" fmla="*/ 114 h 2212"/>
                      <a:gd name="T102" fmla="*/ 42 w 1151"/>
                      <a:gd name="T103" fmla="*/ 95 h 2212"/>
                      <a:gd name="T104" fmla="*/ 0 w 1151"/>
                      <a:gd name="T105" fmla="*/ 77 h 2212"/>
                      <a:gd name="T106" fmla="*/ 71 w 1151"/>
                      <a:gd name="T107" fmla="*/ 77 h 2212"/>
                      <a:gd name="T108" fmla="*/ 142 w 1151"/>
                      <a:gd name="T109" fmla="*/ 92 h 2212"/>
                      <a:gd name="T110" fmla="*/ 220 w 1151"/>
                      <a:gd name="T111" fmla="*/ 77 h 2212"/>
                      <a:gd name="T112" fmla="*/ 246 w 1151"/>
                      <a:gd name="T113" fmla="*/ 17 h 2212"/>
                      <a:gd name="T114" fmla="*/ 312 w 1151"/>
                      <a:gd name="T115" fmla="*/ 0 h 2212"/>
                      <a:gd name="T116" fmla="*/ 380 w 1151"/>
                      <a:gd name="T117" fmla="*/ 16 h 2212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1151" h="2212">
                        <a:moveTo>
                          <a:pt x="662" y="190"/>
                        </a:moveTo>
                        <a:lnTo>
                          <a:pt x="636" y="225"/>
                        </a:lnTo>
                        <a:lnTo>
                          <a:pt x="634" y="289"/>
                        </a:lnTo>
                        <a:lnTo>
                          <a:pt x="658" y="362"/>
                        </a:lnTo>
                        <a:lnTo>
                          <a:pt x="705" y="377"/>
                        </a:lnTo>
                        <a:lnTo>
                          <a:pt x="746" y="407"/>
                        </a:lnTo>
                        <a:lnTo>
                          <a:pt x="787" y="450"/>
                        </a:lnTo>
                        <a:lnTo>
                          <a:pt x="784" y="538"/>
                        </a:lnTo>
                        <a:lnTo>
                          <a:pt x="770" y="609"/>
                        </a:lnTo>
                        <a:lnTo>
                          <a:pt x="793" y="688"/>
                        </a:lnTo>
                        <a:lnTo>
                          <a:pt x="819" y="741"/>
                        </a:lnTo>
                        <a:lnTo>
                          <a:pt x="851" y="774"/>
                        </a:lnTo>
                        <a:lnTo>
                          <a:pt x="881" y="825"/>
                        </a:lnTo>
                        <a:lnTo>
                          <a:pt x="879" y="896"/>
                        </a:lnTo>
                        <a:lnTo>
                          <a:pt x="881" y="960"/>
                        </a:lnTo>
                        <a:lnTo>
                          <a:pt x="894" y="1022"/>
                        </a:lnTo>
                        <a:lnTo>
                          <a:pt x="930" y="1057"/>
                        </a:lnTo>
                        <a:lnTo>
                          <a:pt x="952" y="1115"/>
                        </a:lnTo>
                        <a:lnTo>
                          <a:pt x="1003" y="1158"/>
                        </a:lnTo>
                        <a:lnTo>
                          <a:pt x="1008" y="1220"/>
                        </a:lnTo>
                        <a:lnTo>
                          <a:pt x="995" y="1278"/>
                        </a:lnTo>
                        <a:lnTo>
                          <a:pt x="1033" y="1325"/>
                        </a:lnTo>
                        <a:lnTo>
                          <a:pt x="1074" y="1342"/>
                        </a:lnTo>
                        <a:lnTo>
                          <a:pt x="1106" y="1380"/>
                        </a:lnTo>
                        <a:lnTo>
                          <a:pt x="1136" y="1395"/>
                        </a:lnTo>
                        <a:lnTo>
                          <a:pt x="1151" y="1462"/>
                        </a:lnTo>
                        <a:lnTo>
                          <a:pt x="1138" y="1535"/>
                        </a:lnTo>
                        <a:lnTo>
                          <a:pt x="1102" y="1621"/>
                        </a:lnTo>
                        <a:lnTo>
                          <a:pt x="1081" y="1666"/>
                        </a:lnTo>
                        <a:lnTo>
                          <a:pt x="1055" y="1713"/>
                        </a:lnTo>
                        <a:lnTo>
                          <a:pt x="1031" y="1767"/>
                        </a:lnTo>
                        <a:lnTo>
                          <a:pt x="1003" y="1811"/>
                        </a:lnTo>
                        <a:lnTo>
                          <a:pt x="930" y="1919"/>
                        </a:lnTo>
                        <a:lnTo>
                          <a:pt x="902" y="1962"/>
                        </a:lnTo>
                        <a:lnTo>
                          <a:pt x="872" y="1983"/>
                        </a:lnTo>
                        <a:lnTo>
                          <a:pt x="866" y="1994"/>
                        </a:lnTo>
                        <a:lnTo>
                          <a:pt x="859" y="2002"/>
                        </a:lnTo>
                        <a:lnTo>
                          <a:pt x="845" y="2000"/>
                        </a:lnTo>
                        <a:lnTo>
                          <a:pt x="825" y="2004"/>
                        </a:lnTo>
                        <a:lnTo>
                          <a:pt x="806" y="1996"/>
                        </a:lnTo>
                        <a:lnTo>
                          <a:pt x="785" y="2011"/>
                        </a:lnTo>
                        <a:lnTo>
                          <a:pt x="769" y="2022"/>
                        </a:lnTo>
                        <a:lnTo>
                          <a:pt x="735" y="2030"/>
                        </a:lnTo>
                        <a:lnTo>
                          <a:pt x="724" y="2041"/>
                        </a:lnTo>
                        <a:lnTo>
                          <a:pt x="714" y="2045"/>
                        </a:lnTo>
                        <a:lnTo>
                          <a:pt x="697" y="2041"/>
                        </a:lnTo>
                        <a:lnTo>
                          <a:pt x="692" y="2035"/>
                        </a:lnTo>
                        <a:lnTo>
                          <a:pt x="699" y="2054"/>
                        </a:lnTo>
                        <a:lnTo>
                          <a:pt x="692" y="2062"/>
                        </a:lnTo>
                        <a:lnTo>
                          <a:pt x="666" y="2073"/>
                        </a:lnTo>
                        <a:lnTo>
                          <a:pt x="654" y="2056"/>
                        </a:lnTo>
                        <a:lnTo>
                          <a:pt x="651" y="2073"/>
                        </a:lnTo>
                        <a:lnTo>
                          <a:pt x="645" y="2086"/>
                        </a:lnTo>
                        <a:lnTo>
                          <a:pt x="628" y="2090"/>
                        </a:lnTo>
                        <a:lnTo>
                          <a:pt x="615" y="2099"/>
                        </a:lnTo>
                        <a:lnTo>
                          <a:pt x="600" y="2112"/>
                        </a:lnTo>
                        <a:lnTo>
                          <a:pt x="587" y="2108"/>
                        </a:lnTo>
                        <a:lnTo>
                          <a:pt x="572" y="2114"/>
                        </a:lnTo>
                        <a:lnTo>
                          <a:pt x="559" y="2125"/>
                        </a:lnTo>
                        <a:lnTo>
                          <a:pt x="553" y="2138"/>
                        </a:lnTo>
                        <a:lnTo>
                          <a:pt x="542" y="2150"/>
                        </a:lnTo>
                        <a:lnTo>
                          <a:pt x="538" y="2148"/>
                        </a:lnTo>
                        <a:lnTo>
                          <a:pt x="529" y="2142"/>
                        </a:lnTo>
                        <a:lnTo>
                          <a:pt x="516" y="2150"/>
                        </a:lnTo>
                        <a:lnTo>
                          <a:pt x="501" y="2152"/>
                        </a:lnTo>
                        <a:lnTo>
                          <a:pt x="471" y="2170"/>
                        </a:lnTo>
                        <a:lnTo>
                          <a:pt x="459" y="2182"/>
                        </a:lnTo>
                        <a:lnTo>
                          <a:pt x="448" y="2180"/>
                        </a:lnTo>
                        <a:lnTo>
                          <a:pt x="446" y="2161"/>
                        </a:lnTo>
                        <a:lnTo>
                          <a:pt x="441" y="2157"/>
                        </a:lnTo>
                        <a:lnTo>
                          <a:pt x="435" y="2176"/>
                        </a:lnTo>
                        <a:lnTo>
                          <a:pt x="424" y="2198"/>
                        </a:lnTo>
                        <a:lnTo>
                          <a:pt x="407" y="2212"/>
                        </a:lnTo>
                        <a:lnTo>
                          <a:pt x="396" y="2210"/>
                        </a:lnTo>
                        <a:lnTo>
                          <a:pt x="414" y="2193"/>
                        </a:lnTo>
                        <a:lnTo>
                          <a:pt x="418" y="2182"/>
                        </a:lnTo>
                        <a:lnTo>
                          <a:pt x="403" y="2176"/>
                        </a:lnTo>
                        <a:lnTo>
                          <a:pt x="403" y="2161"/>
                        </a:lnTo>
                        <a:lnTo>
                          <a:pt x="392" y="2148"/>
                        </a:lnTo>
                        <a:lnTo>
                          <a:pt x="381" y="2137"/>
                        </a:lnTo>
                        <a:lnTo>
                          <a:pt x="381" y="2114"/>
                        </a:lnTo>
                        <a:lnTo>
                          <a:pt x="377" y="2103"/>
                        </a:lnTo>
                        <a:lnTo>
                          <a:pt x="351" y="2123"/>
                        </a:lnTo>
                        <a:lnTo>
                          <a:pt x="341" y="2118"/>
                        </a:lnTo>
                        <a:lnTo>
                          <a:pt x="334" y="2116"/>
                        </a:lnTo>
                        <a:lnTo>
                          <a:pt x="338" y="2101"/>
                        </a:lnTo>
                        <a:lnTo>
                          <a:pt x="332" y="2092"/>
                        </a:lnTo>
                        <a:lnTo>
                          <a:pt x="298" y="2086"/>
                        </a:lnTo>
                        <a:lnTo>
                          <a:pt x="276" y="2078"/>
                        </a:lnTo>
                        <a:lnTo>
                          <a:pt x="265" y="2067"/>
                        </a:lnTo>
                        <a:lnTo>
                          <a:pt x="253" y="2060"/>
                        </a:lnTo>
                        <a:lnTo>
                          <a:pt x="242" y="2056"/>
                        </a:lnTo>
                        <a:lnTo>
                          <a:pt x="218" y="2056"/>
                        </a:lnTo>
                        <a:lnTo>
                          <a:pt x="212" y="2043"/>
                        </a:lnTo>
                        <a:lnTo>
                          <a:pt x="221" y="2041"/>
                        </a:lnTo>
                        <a:lnTo>
                          <a:pt x="225" y="2032"/>
                        </a:lnTo>
                        <a:lnTo>
                          <a:pt x="220" y="2032"/>
                        </a:lnTo>
                        <a:lnTo>
                          <a:pt x="210" y="2026"/>
                        </a:lnTo>
                        <a:lnTo>
                          <a:pt x="205" y="2019"/>
                        </a:lnTo>
                        <a:lnTo>
                          <a:pt x="208" y="2009"/>
                        </a:lnTo>
                        <a:lnTo>
                          <a:pt x="205" y="1996"/>
                        </a:lnTo>
                        <a:lnTo>
                          <a:pt x="197" y="1987"/>
                        </a:lnTo>
                        <a:lnTo>
                          <a:pt x="203" y="1968"/>
                        </a:lnTo>
                        <a:lnTo>
                          <a:pt x="207" y="1966"/>
                        </a:lnTo>
                        <a:lnTo>
                          <a:pt x="214" y="1940"/>
                        </a:lnTo>
                        <a:lnTo>
                          <a:pt x="214" y="1923"/>
                        </a:lnTo>
                        <a:lnTo>
                          <a:pt x="214" y="1914"/>
                        </a:lnTo>
                        <a:lnTo>
                          <a:pt x="208" y="1899"/>
                        </a:lnTo>
                        <a:lnTo>
                          <a:pt x="210" y="1885"/>
                        </a:lnTo>
                        <a:lnTo>
                          <a:pt x="207" y="1874"/>
                        </a:lnTo>
                        <a:lnTo>
                          <a:pt x="212" y="1865"/>
                        </a:lnTo>
                        <a:lnTo>
                          <a:pt x="221" y="1863"/>
                        </a:lnTo>
                        <a:lnTo>
                          <a:pt x="233" y="1874"/>
                        </a:lnTo>
                        <a:lnTo>
                          <a:pt x="231" y="1869"/>
                        </a:lnTo>
                        <a:lnTo>
                          <a:pt x="220" y="1859"/>
                        </a:lnTo>
                        <a:lnTo>
                          <a:pt x="210" y="1844"/>
                        </a:lnTo>
                        <a:lnTo>
                          <a:pt x="205" y="1826"/>
                        </a:lnTo>
                        <a:lnTo>
                          <a:pt x="201" y="1816"/>
                        </a:lnTo>
                        <a:lnTo>
                          <a:pt x="197" y="1796"/>
                        </a:lnTo>
                        <a:lnTo>
                          <a:pt x="182" y="1781"/>
                        </a:lnTo>
                        <a:lnTo>
                          <a:pt x="175" y="1764"/>
                        </a:lnTo>
                        <a:lnTo>
                          <a:pt x="175" y="1737"/>
                        </a:lnTo>
                        <a:lnTo>
                          <a:pt x="175" y="1717"/>
                        </a:lnTo>
                        <a:lnTo>
                          <a:pt x="167" y="1696"/>
                        </a:lnTo>
                        <a:lnTo>
                          <a:pt x="160" y="1685"/>
                        </a:lnTo>
                        <a:lnTo>
                          <a:pt x="152" y="1672"/>
                        </a:lnTo>
                        <a:lnTo>
                          <a:pt x="145" y="1636"/>
                        </a:lnTo>
                        <a:lnTo>
                          <a:pt x="152" y="1603"/>
                        </a:lnTo>
                        <a:lnTo>
                          <a:pt x="158" y="1589"/>
                        </a:lnTo>
                        <a:lnTo>
                          <a:pt x="163" y="1584"/>
                        </a:lnTo>
                        <a:lnTo>
                          <a:pt x="175" y="1582"/>
                        </a:lnTo>
                        <a:lnTo>
                          <a:pt x="178" y="1567"/>
                        </a:lnTo>
                        <a:lnTo>
                          <a:pt x="178" y="1558"/>
                        </a:lnTo>
                        <a:lnTo>
                          <a:pt x="177" y="1558"/>
                        </a:lnTo>
                        <a:lnTo>
                          <a:pt x="205" y="1550"/>
                        </a:lnTo>
                        <a:lnTo>
                          <a:pt x="214" y="1546"/>
                        </a:lnTo>
                        <a:lnTo>
                          <a:pt x="197" y="1531"/>
                        </a:lnTo>
                        <a:lnTo>
                          <a:pt x="205" y="1505"/>
                        </a:lnTo>
                        <a:lnTo>
                          <a:pt x="221" y="1509"/>
                        </a:lnTo>
                        <a:lnTo>
                          <a:pt x="240" y="1503"/>
                        </a:lnTo>
                        <a:lnTo>
                          <a:pt x="257" y="1501"/>
                        </a:lnTo>
                        <a:lnTo>
                          <a:pt x="265" y="1484"/>
                        </a:lnTo>
                        <a:lnTo>
                          <a:pt x="272" y="1477"/>
                        </a:lnTo>
                        <a:lnTo>
                          <a:pt x="283" y="1456"/>
                        </a:lnTo>
                        <a:lnTo>
                          <a:pt x="300" y="1441"/>
                        </a:lnTo>
                        <a:lnTo>
                          <a:pt x="319" y="1396"/>
                        </a:lnTo>
                        <a:lnTo>
                          <a:pt x="330" y="1372"/>
                        </a:lnTo>
                        <a:lnTo>
                          <a:pt x="355" y="1329"/>
                        </a:lnTo>
                        <a:lnTo>
                          <a:pt x="368" y="1306"/>
                        </a:lnTo>
                        <a:lnTo>
                          <a:pt x="388" y="1278"/>
                        </a:lnTo>
                        <a:lnTo>
                          <a:pt x="414" y="1228"/>
                        </a:lnTo>
                        <a:lnTo>
                          <a:pt x="435" y="1202"/>
                        </a:lnTo>
                        <a:lnTo>
                          <a:pt x="437" y="1168"/>
                        </a:lnTo>
                        <a:lnTo>
                          <a:pt x="443" y="1143"/>
                        </a:lnTo>
                        <a:lnTo>
                          <a:pt x="454" y="1136"/>
                        </a:lnTo>
                        <a:lnTo>
                          <a:pt x="469" y="1127"/>
                        </a:lnTo>
                        <a:lnTo>
                          <a:pt x="488" y="1121"/>
                        </a:lnTo>
                        <a:lnTo>
                          <a:pt x="504" y="1130"/>
                        </a:lnTo>
                        <a:lnTo>
                          <a:pt x="497" y="1115"/>
                        </a:lnTo>
                        <a:lnTo>
                          <a:pt x="503" y="1100"/>
                        </a:lnTo>
                        <a:lnTo>
                          <a:pt x="516" y="1100"/>
                        </a:lnTo>
                        <a:lnTo>
                          <a:pt x="501" y="1085"/>
                        </a:lnTo>
                        <a:lnTo>
                          <a:pt x="493" y="1072"/>
                        </a:lnTo>
                        <a:lnTo>
                          <a:pt x="491" y="1065"/>
                        </a:lnTo>
                        <a:lnTo>
                          <a:pt x="489" y="1052"/>
                        </a:lnTo>
                        <a:lnTo>
                          <a:pt x="489" y="1037"/>
                        </a:lnTo>
                        <a:lnTo>
                          <a:pt x="489" y="1024"/>
                        </a:lnTo>
                        <a:lnTo>
                          <a:pt x="488" y="1014"/>
                        </a:lnTo>
                        <a:lnTo>
                          <a:pt x="478" y="1003"/>
                        </a:lnTo>
                        <a:lnTo>
                          <a:pt x="467" y="990"/>
                        </a:lnTo>
                        <a:lnTo>
                          <a:pt x="459" y="984"/>
                        </a:lnTo>
                        <a:lnTo>
                          <a:pt x="444" y="969"/>
                        </a:lnTo>
                        <a:lnTo>
                          <a:pt x="433" y="965"/>
                        </a:lnTo>
                        <a:lnTo>
                          <a:pt x="416" y="956"/>
                        </a:lnTo>
                        <a:lnTo>
                          <a:pt x="403" y="932"/>
                        </a:lnTo>
                        <a:lnTo>
                          <a:pt x="394" y="941"/>
                        </a:lnTo>
                        <a:lnTo>
                          <a:pt x="384" y="937"/>
                        </a:lnTo>
                        <a:lnTo>
                          <a:pt x="377" y="926"/>
                        </a:lnTo>
                        <a:lnTo>
                          <a:pt x="370" y="924"/>
                        </a:lnTo>
                        <a:lnTo>
                          <a:pt x="362" y="919"/>
                        </a:lnTo>
                        <a:lnTo>
                          <a:pt x="355" y="915"/>
                        </a:lnTo>
                        <a:lnTo>
                          <a:pt x="343" y="896"/>
                        </a:lnTo>
                        <a:lnTo>
                          <a:pt x="325" y="864"/>
                        </a:lnTo>
                        <a:lnTo>
                          <a:pt x="315" y="834"/>
                        </a:lnTo>
                        <a:lnTo>
                          <a:pt x="317" y="806"/>
                        </a:lnTo>
                        <a:lnTo>
                          <a:pt x="328" y="782"/>
                        </a:lnTo>
                        <a:lnTo>
                          <a:pt x="328" y="767"/>
                        </a:lnTo>
                        <a:lnTo>
                          <a:pt x="326" y="748"/>
                        </a:lnTo>
                        <a:lnTo>
                          <a:pt x="315" y="729"/>
                        </a:lnTo>
                        <a:lnTo>
                          <a:pt x="300" y="709"/>
                        </a:lnTo>
                        <a:lnTo>
                          <a:pt x="287" y="684"/>
                        </a:lnTo>
                        <a:lnTo>
                          <a:pt x="280" y="660"/>
                        </a:lnTo>
                        <a:lnTo>
                          <a:pt x="281" y="641"/>
                        </a:lnTo>
                        <a:lnTo>
                          <a:pt x="285" y="628"/>
                        </a:lnTo>
                        <a:lnTo>
                          <a:pt x="280" y="606"/>
                        </a:lnTo>
                        <a:lnTo>
                          <a:pt x="270" y="596"/>
                        </a:lnTo>
                        <a:lnTo>
                          <a:pt x="265" y="576"/>
                        </a:lnTo>
                        <a:lnTo>
                          <a:pt x="259" y="544"/>
                        </a:lnTo>
                        <a:lnTo>
                          <a:pt x="259" y="521"/>
                        </a:lnTo>
                        <a:lnTo>
                          <a:pt x="265" y="503"/>
                        </a:lnTo>
                        <a:lnTo>
                          <a:pt x="259" y="493"/>
                        </a:lnTo>
                        <a:lnTo>
                          <a:pt x="244" y="469"/>
                        </a:lnTo>
                        <a:lnTo>
                          <a:pt x="225" y="445"/>
                        </a:lnTo>
                        <a:lnTo>
                          <a:pt x="205" y="416"/>
                        </a:lnTo>
                        <a:lnTo>
                          <a:pt x="175" y="396"/>
                        </a:lnTo>
                        <a:lnTo>
                          <a:pt x="122" y="386"/>
                        </a:lnTo>
                        <a:lnTo>
                          <a:pt x="96" y="364"/>
                        </a:lnTo>
                        <a:lnTo>
                          <a:pt x="72" y="347"/>
                        </a:lnTo>
                        <a:lnTo>
                          <a:pt x="32" y="310"/>
                        </a:lnTo>
                        <a:lnTo>
                          <a:pt x="17" y="300"/>
                        </a:lnTo>
                        <a:lnTo>
                          <a:pt x="8" y="289"/>
                        </a:lnTo>
                        <a:lnTo>
                          <a:pt x="0" y="282"/>
                        </a:lnTo>
                        <a:lnTo>
                          <a:pt x="27" y="270"/>
                        </a:lnTo>
                        <a:lnTo>
                          <a:pt x="49" y="222"/>
                        </a:lnTo>
                        <a:lnTo>
                          <a:pt x="87" y="242"/>
                        </a:lnTo>
                        <a:lnTo>
                          <a:pt x="120" y="280"/>
                        </a:lnTo>
                        <a:lnTo>
                          <a:pt x="145" y="323"/>
                        </a:lnTo>
                        <a:lnTo>
                          <a:pt x="171" y="332"/>
                        </a:lnTo>
                        <a:lnTo>
                          <a:pt x="214" y="343"/>
                        </a:lnTo>
                        <a:lnTo>
                          <a:pt x="240" y="334"/>
                        </a:lnTo>
                        <a:lnTo>
                          <a:pt x="274" y="295"/>
                        </a:lnTo>
                        <a:lnTo>
                          <a:pt x="304" y="319"/>
                        </a:lnTo>
                        <a:lnTo>
                          <a:pt x="347" y="319"/>
                        </a:lnTo>
                        <a:lnTo>
                          <a:pt x="371" y="282"/>
                        </a:lnTo>
                        <a:lnTo>
                          <a:pt x="405" y="252"/>
                        </a:lnTo>
                        <a:lnTo>
                          <a:pt x="394" y="184"/>
                        </a:lnTo>
                        <a:lnTo>
                          <a:pt x="396" y="103"/>
                        </a:lnTo>
                        <a:lnTo>
                          <a:pt x="414" y="62"/>
                        </a:lnTo>
                        <a:lnTo>
                          <a:pt x="446" y="44"/>
                        </a:lnTo>
                        <a:lnTo>
                          <a:pt x="469" y="38"/>
                        </a:lnTo>
                        <a:lnTo>
                          <a:pt x="493" y="21"/>
                        </a:lnTo>
                        <a:lnTo>
                          <a:pt x="525" y="0"/>
                        </a:lnTo>
                        <a:lnTo>
                          <a:pt x="551" y="0"/>
                        </a:lnTo>
                        <a:lnTo>
                          <a:pt x="585" y="34"/>
                        </a:lnTo>
                        <a:lnTo>
                          <a:pt x="611" y="38"/>
                        </a:lnTo>
                        <a:lnTo>
                          <a:pt x="641" y="57"/>
                        </a:lnTo>
                        <a:lnTo>
                          <a:pt x="666" y="111"/>
                        </a:lnTo>
                        <a:lnTo>
                          <a:pt x="643" y="150"/>
                        </a:lnTo>
                        <a:lnTo>
                          <a:pt x="662" y="19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sz="2400"/>
                  </a:p>
                </p:txBody>
              </p:sp>
            </p:grpSp>
          </p:grpSp>
          <p:grpSp>
            <p:nvGrpSpPr>
              <p:cNvPr id="127" name="Group 18">
                <a:extLst>
                  <a:ext uri="{FF2B5EF4-FFF2-40B4-BE49-F238E27FC236}">
                    <a16:creationId xmlns:a16="http://schemas.microsoft.com/office/drawing/2014/main" id="{7571F9D5-3999-4824-AE5D-4569801F83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75" y="2809"/>
                <a:ext cx="725" cy="537"/>
                <a:chOff x="3175" y="2809"/>
                <a:chExt cx="725" cy="537"/>
              </a:xfrm>
            </p:grpSpPr>
            <p:sp>
              <p:nvSpPr>
                <p:cNvPr id="135" name="Freeform 19">
                  <a:extLst>
                    <a:ext uri="{FF2B5EF4-FFF2-40B4-BE49-F238E27FC236}">
                      <a16:creationId xmlns:a16="http://schemas.microsoft.com/office/drawing/2014/main" id="{6F22C63F-CA7E-4EA3-A385-04FD607E3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0" y="3194"/>
                  <a:ext cx="40" cy="42"/>
                </a:xfrm>
                <a:custGeom>
                  <a:avLst/>
                  <a:gdLst>
                    <a:gd name="T0" fmla="*/ 25 w 47"/>
                    <a:gd name="T1" fmla="*/ 18 h 56"/>
                    <a:gd name="T2" fmla="*/ 25 w 47"/>
                    <a:gd name="T3" fmla="*/ 17 h 56"/>
                    <a:gd name="T4" fmla="*/ 21 w 47"/>
                    <a:gd name="T5" fmla="*/ 8 h 56"/>
                    <a:gd name="T6" fmla="*/ 12 w 47"/>
                    <a:gd name="T7" fmla="*/ 2 h 56"/>
                    <a:gd name="T8" fmla="*/ 3 w 47"/>
                    <a:gd name="T9" fmla="*/ 0 h 56"/>
                    <a:gd name="T10" fmla="*/ 0 w 47"/>
                    <a:gd name="T11" fmla="*/ 12 h 56"/>
                    <a:gd name="T12" fmla="*/ 6 w 47"/>
                    <a:gd name="T13" fmla="*/ 16 h 56"/>
                    <a:gd name="T14" fmla="*/ 13 w 47"/>
                    <a:gd name="T15" fmla="*/ 18 h 56"/>
                    <a:gd name="T16" fmla="*/ 21 w 47"/>
                    <a:gd name="T17" fmla="*/ 18 h 56"/>
                    <a:gd name="T18" fmla="*/ 25 w 47"/>
                    <a:gd name="T19" fmla="*/ 18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" h="56">
                      <a:moveTo>
                        <a:pt x="47" y="56"/>
                      </a:moveTo>
                      <a:lnTo>
                        <a:pt x="47" y="51"/>
                      </a:lnTo>
                      <a:lnTo>
                        <a:pt x="40" y="22"/>
                      </a:lnTo>
                      <a:lnTo>
                        <a:pt x="23" y="7"/>
                      </a:lnTo>
                      <a:lnTo>
                        <a:pt x="6" y="0"/>
                      </a:lnTo>
                      <a:lnTo>
                        <a:pt x="0" y="37"/>
                      </a:lnTo>
                      <a:lnTo>
                        <a:pt x="10" y="49"/>
                      </a:lnTo>
                      <a:lnTo>
                        <a:pt x="25" y="56"/>
                      </a:lnTo>
                      <a:lnTo>
                        <a:pt x="40" y="56"/>
                      </a:lnTo>
                      <a:lnTo>
                        <a:pt x="47" y="5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 sz="2400"/>
                </a:p>
              </p:txBody>
            </p:sp>
            <p:sp>
              <p:nvSpPr>
                <p:cNvPr id="136" name="Freeform 20">
                  <a:extLst>
                    <a:ext uri="{FF2B5EF4-FFF2-40B4-BE49-F238E27FC236}">
                      <a16:creationId xmlns:a16="http://schemas.microsoft.com/office/drawing/2014/main" id="{F2447577-7EC6-48EA-A9AE-2CDBEED7D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1" y="3202"/>
                  <a:ext cx="35" cy="67"/>
                </a:xfrm>
                <a:custGeom>
                  <a:avLst/>
                  <a:gdLst>
                    <a:gd name="T0" fmla="*/ 13 w 42"/>
                    <a:gd name="T1" fmla="*/ 6 h 94"/>
                    <a:gd name="T2" fmla="*/ 13 w 42"/>
                    <a:gd name="T3" fmla="*/ 2 h 94"/>
                    <a:gd name="T4" fmla="*/ 16 w 42"/>
                    <a:gd name="T5" fmla="*/ 0 h 94"/>
                    <a:gd name="T6" fmla="*/ 19 w 42"/>
                    <a:gd name="T7" fmla="*/ 1 h 94"/>
                    <a:gd name="T8" fmla="*/ 20 w 42"/>
                    <a:gd name="T9" fmla="*/ 3 h 94"/>
                    <a:gd name="T10" fmla="*/ 19 w 42"/>
                    <a:gd name="T11" fmla="*/ 8 h 94"/>
                    <a:gd name="T12" fmla="*/ 18 w 42"/>
                    <a:gd name="T13" fmla="*/ 10 h 94"/>
                    <a:gd name="T14" fmla="*/ 16 w 42"/>
                    <a:gd name="T15" fmla="*/ 11 h 94"/>
                    <a:gd name="T16" fmla="*/ 13 w 42"/>
                    <a:gd name="T17" fmla="*/ 14 h 94"/>
                    <a:gd name="T18" fmla="*/ 13 w 42"/>
                    <a:gd name="T19" fmla="*/ 17 h 94"/>
                    <a:gd name="T20" fmla="*/ 11 w 42"/>
                    <a:gd name="T21" fmla="*/ 19 h 94"/>
                    <a:gd name="T22" fmla="*/ 7 w 42"/>
                    <a:gd name="T23" fmla="*/ 24 h 94"/>
                    <a:gd name="T24" fmla="*/ 4 w 42"/>
                    <a:gd name="T25" fmla="*/ 24 h 94"/>
                    <a:gd name="T26" fmla="*/ 3 w 42"/>
                    <a:gd name="T27" fmla="*/ 24 h 94"/>
                    <a:gd name="T28" fmla="*/ 3 w 42"/>
                    <a:gd name="T29" fmla="*/ 20 h 94"/>
                    <a:gd name="T30" fmla="*/ 3 w 42"/>
                    <a:gd name="T31" fmla="*/ 19 h 94"/>
                    <a:gd name="T32" fmla="*/ 3 w 42"/>
                    <a:gd name="T33" fmla="*/ 19 h 94"/>
                    <a:gd name="T34" fmla="*/ 3 w 42"/>
                    <a:gd name="T35" fmla="*/ 19 h 94"/>
                    <a:gd name="T36" fmla="*/ 2 w 42"/>
                    <a:gd name="T37" fmla="*/ 19 h 94"/>
                    <a:gd name="T38" fmla="*/ 0 w 42"/>
                    <a:gd name="T39" fmla="*/ 17 h 94"/>
                    <a:gd name="T40" fmla="*/ 0 w 42"/>
                    <a:gd name="T41" fmla="*/ 16 h 94"/>
                    <a:gd name="T42" fmla="*/ 2 w 42"/>
                    <a:gd name="T43" fmla="*/ 16 h 94"/>
                    <a:gd name="T44" fmla="*/ 3 w 42"/>
                    <a:gd name="T45" fmla="*/ 16 h 94"/>
                    <a:gd name="T46" fmla="*/ 3 w 42"/>
                    <a:gd name="T47" fmla="*/ 14 h 94"/>
                    <a:gd name="T48" fmla="*/ 3 w 42"/>
                    <a:gd name="T49" fmla="*/ 14 h 94"/>
                    <a:gd name="T50" fmla="*/ 4 w 42"/>
                    <a:gd name="T51" fmla="*/ 12 h 94"/>
                    <a:gd name="T52" fmla="*/ 4 w 42"/>
                    <a:gd name="T53" fmla="*/ 11 h 94"/>
                    <a:gd name="T54" fmla="*/ 5 w 42"/>
                    <a:gd name="T55" fmla="*/ 11 h 94"/>
                    <a:gd name="T56" fmla="*/ 5 w 42"/>
                    <a:gd name="T57" fmla="*/ 11 h 94"/>
                    <a:gd name="T58" fmla="*/ 8 w 42"/>
                    <a:gd name="T59" fmla="*/ 8 h 94"/>
                    <a:gd name="T60" fmla="*/ 9 w 42"/>
                    <a:gd name="T61" fmla="*/ 8 h 94"/>
                    <a:gd name="T62" fmla="*/ 9 w 42"/>
                    <a:gd name="T63" fmla="*/ 6 h 94"/>
                    <a:gd name="T64" fmla="*/ 11 w 42"/>
                    <a:gd name="T65" fmla="*/ 6 h 94"/>
                    <a:gd name="T66" fmla="*/ 13 w 42"/>
                    <a:gd name="T67" fmla="*/ 6 h 9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2" h="94">
                      <a:moveTo>
                        <a:pt x="28" y="25"/>
                      </a:moveTo>
                      <a:lnTo>
                        <a:pt x="28" y="8"/>
                      </a:lnTo>
                      <a:lnTo>
                        <a:pt x="34" y="0"/>
                      </a:lnTo>
                      <a:lnTo>
                        <a:pt x="40" y="2"/>
                      </a:lnTo>
                      <a:lnTo>
                        <a:pt x="42" y="10"/>
                      </a:lnTo>
                      <a:lnTo>
                        <a:pt x="40" y="32"/>
                      </a:lnTo>
                      <a:lnTo>
                        <a:pt x="36" y="38"/>
                      </a:lnTo>
                      <a:lnTo>
                        <a:pt x="32" y="43"/>
                      </a:lnTo>
                      <a:lnTo>
                        <a:pt x="27" y="53"/>
                      </a:lnTo>
                      <a:lnTo>
                        <a:pt x="25" y="68"/>
                      </a:lnTo>
                      <a:lnTo>
                        <a:pt x="21" y="75"/>
                      </a:lnTo>
                      <a:lnTo>
                        <a:pt x="13" y="92"/>
                      </a:lnTo>
                      <a:lnTo>
                        <a:pt x="8" y="94"/>
                      </a:lnTo>
                      <a:lnTo>
                        <a:pt x="6" y="90"/>
                      </a:lnTo>
                      <a:lnTo>
                        <a:pt x="6" y="77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4" y="72"/>
                      </a:lnTo>
                      <a:lnTo>
                        <a:pt x="2" y="70"/>
                      </a:lnTo>
                      <a:lnTo>
                        <a:pt x="0" y="64"/>
                      </a:lnTo>
                      <a:lnTo>
                        <a:pt x="0" y="62"/>
                      </a:lnTo>
                      <a:lnTo>
                        <a:pt x="2" y="62"/>
                      </a:lnTo>
                      <a:lnTo>
                        <a:pt x="4" y="62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10" y="43"/>
                      </a:lnTo>
                      <a:lnTo>
                        <a:pt x="10" y="40"/>
                      </a:lnTo>
                      <a:lnTo>
                        <a:pt x="17" y="32"/>
                      </a:lnTo>
                      <a:lnTo>
                        <a:pt x="19" y="30"/>
                      </a:lnTo>
                      <a:lnTo>
                        <a:pt x="19" y="25"/>
                      </a:lnTo>
                      <a:lnTo>
                        <a:pt x="23" y="25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sz="2400"/>
                </a:p>
              </p:txBody>
            </p:sp>
            <p:sp>
              <p:nvSpPr>
                <p:cNvPr id="137" name="Freeform 21">
                  <a:extLst>
                    <a:ext uri="{FF2B5EF4-FFF2-40B4-BE49-F238E27FC236}">
                      <a16:creationId xmlns:a16="http://schemas.microsoft.com/office/drawing/2014/main" id="{A5938F49-F743-45E9-B06E-BC0AFF8205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9" y="3130"/>
                  <a:ext cx="119" cy="89"/>
                </a:xfrm>
                <a:custGeom>
                  <a:avLst/>
                  <a:gdLst>
                    <a:gd name="T0" fmla="*/ 23 w 135"/>
                    <a:gd name="T1" fmla="*/ 4 h 124"/>
                    <a:gd name="T2" fmla="*/ 31 w 135"/>
                    <a:gd name="T3" fmla="*/ 2 h 124"/>
                    <a:gd name="T4" fmla="*/ 45 w 135"/>
                    <a:gd name="T5" fmla="*/ 1 h 124"/>
                    <a:gd name="T6" fmla="*/ 53 w 135"/>
                    <a:gd name="T7" fmla="*/ 3 h 124"/>
                    <a:gd name="T8" fmla="*/ 55 w 135"/>
                    <a:gd name="T9" fmla="*/ 5 h 124"/>
                    <a:gd name="T10" fmla="*/ 59 w 135"/>
                    <a:gd name="T11" fmla="*/ 5 h 124"/>
                    <a:gd name="T12" fmla="*/ 63 w 135"/>
                    <a:gd name="T13" fmla="*/ 0 h 124"/>
                    <a:gd name="T14" fmla="*/ 66 w 135"/>
                    <a:gd name="T15" fmla="*/ 1 h 124"/>
                    <a:gd name="T16" fmla="*/ 69 w 135"/>
                    <a:gd name="T17" fmla="*/ 6 h 124"/>
                    <a:gd name="T18" fmla="*/ 72 w 135"/>
                    <a:gd name="T19" fmla="*/ 8 h 124"/>
                    <a:gd name="T20" fmla="*/ 70 w 135"/>
                    <a:gd name="T21" fmla="*/ 10 h 124"/>
                    <a:gd name="T22" fmla="*/ 72 w 135"/>
                    <a:gd name="T23" fmla="*/ 14 h 124"/>
                    <a:gd name="T24" fmla="*/ 75 w 135"/>
                    <a:gd name="T25" fmla="*/ 18 h 124"/>
                    <a:gd name="T26" fmla="*/ 82 w 135"/>
                    <a:gd name="T27" fmla="*/ 19 h 124"/>
                    <a:gd name="T28" fmla="*/ 76 w 135"/>
                    <a:gd name="T29" fmla="*/ 20 h 124"/>
                    <a:gd name="T30" fmla="*/ 75 w 135"/>
                    <a:gd name="T31" fmla="*/ 29 h 124"/>
                    <a:gd name="T32" fmla="*/ 74 w 135"/>
                    <a:gd name="T33" fmla="*/ 31 h 124"/>
                    <a:gd name="T34" fmla="*/ 64 w 135"/>
                    <a:gd name="T35" fmla="*/ 32 h 124"/>
                    <a:gd name="T36" fmla="*/ 62 w 135"/>
                    <a:gd name="T37" fmla="*/ 33 h 124"/>
                    <a:gd name="T38" fmla="*/ 48 w 135"/>
                    <a:gd name="T39" fmla="*/ 33 h 124"/>
                    <a:gd name="T40" fmla="*/ 43 w 135"/>
                    <a:gd name="T41" fmla="*/ 32 h 124"/>
                    <a:gd name="T42" fmla="*/ 36 w 135"/>
                    <a:gd name="T43" fmla="*/ 29 h 124"/>
                    <a:gd name="T44" fmla="*/ 28 w 135"/>
                    <a:gd name="T45" fmla="*/ 30 h 124"/>
                    <a:gd name="T46" fmla="*/ 26 w 135"/>
                    <a:gd name="T47" fmla="*/ 28 h 124"/>
                    <a:gd name="T48" fmla="*/ 29 w 135"/>
                    <a:gd name="T49" fmla="*/ 26 h 124"/>
                    <a:gd name="T50" fmla="*/ 24 w 135"/>
                    <a:gd name="T51" fmla="*/ 24 h 124"/>
                    <a:gd name="T52" fmla="*/ 15 w 135"/>
                    <a:gd name="T53" fmla="*/ 23 h 124"/>
                    <a:gd name="T54" fmla="*/ 9 w 135"/>
                    <a:gd name="T55" fmla="*/ 22 h 124"/>
                    <a:gd name="T56" fmla="*/ 9 w 135"/>
                    <a:gd name="T57" fmla="*/ 17 h 124"/>
                    <a:gd name="T58" fmla="*/ 4 w 135"/>
                    <a:gd name="T59" fmla="*/ 15 h 124"/>
                    <a:gd name="T60" fmla="*/ 4 w 135"/>
                    <a:gd name="T61" fmla="*/ 13 h 124"/>
                    <a:gd name="T62" fmla="*/ 6 w 135"/>
                    <a:gd name="T63" fmla="*/ 11 h 124"/>
                    <a:gd name="T64" fmla="*/ 2 w 135"/>
                    <a:gd name="T65" fmla="*/ 9 h 124"/>
                    <a:gd name="T66" fmla="*/ 4 w 135"/>
                    <a:gd name="T67" fmla="*/ 8 h 124"/>
                    <a:gd name="T68" fmla="*/ 0 w 135"/>
                    <a:gd name="T69" fmla="*/ 6 h 124"/>
                    <a:gd name="T70" fmla="*/ 8 w 135"/>
                    <a:gd name="T71" fmla="*/ 4 h 124"/>
                    <a:gd name="T72" fmla="*/ 14 w 135"/>
                    <a:gd name="T73" fmla="*/ 6 h 124"/>
                    <a:gd name="T74" fmla="*/ 17 w 135"/>
                    <a:gd name="T75" fmla="*/ 6 h 12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35" h="124">
                      <a:moveTo>
                        <a:pt x="36" y="15"/>
                      </a:moveTo>
                      <a:lnTo>
                        <a:pt x="38" y="15"/>
                      </a:lnTo>
                      <a:lnTo>
                        <a:pt x="47" y="8"/>
                      </a:lnTo>
                      <a:lnTo>
                        <a:pt x="51" y="8"/>
                      </a:lnTo>
                      <a:lnTo>
                        <a:pt x="62" y="4"/>
                      </a:lnTo>
                      <a:lnTo>
                        <a:pt x="75" y="6"/>
                      </a:lnTo>
                      <a:lnTo>
                        <a:pt x="75" y="8"/>
                      </a:lnTo>
                      <a:lnTo>
                        <a:pt x="87" y="13"/>
                      </a:lnTo>
                      <a:lnTo>
                        <a:pt x="87" y="17"/>
                      </a:lnTo>
                      <a:lnTo>
                        <a:pt x="90" y="19"/>
                      </a:lnTo>
                      <a:lnTo>
                        <a:pt x="94" y="19"/>
                      </a:lnTo>
                      <a:lnTo>
                        <a:pt x="98" y="19"/>
                      </a:lnTo>
                      <a:lnTo>
                        <a:pt x="98" y="4"/>
                      </a:lnTo>
                      <a:lnTo>
                        <a:pt x="103" y="0"/>
                      </a:lnTo>
                      <a:lnTo>
                        <a:pt x="103" y="2"/>
                      </a:lnTo>
                      <a:lnTo>
                        <a:pt x="109" y="6"/>
                      </a:lnTo>
                      <a:lnTo>
                        <a:pt x="111" y="19"/>
                      </a:lnTo>
                      <a:lnTo>
                        <a:pt x="113" y="21"/>
                      </a:lnTo>
                      <a:lnTo>
                        <a:pt x="116" y="24"/>
                      </a:lnTo>
                      <a:lnTo>
                        <a:pt x="120" y="30"/>
                      </a:lnTo>
                      <a:lnTo>
                        <a:pt x="120" y="36"/>
                      </a:lnTo>
                      <a:lnTo>
                        <a:pt x="116" y="36"/>
                      </a:lnTo>
                      <a:lnTo>
                        <a:pt x="116" y="49"/>
                      </a:lnTo>
                      <a:lnTo>
                        <a:pt x="120" y="54"/>
                      </a:lnTo>
                      <a:lnTo>
                        <a:pt x="122" y="64"/>
                      </a:lnTo>
                      <a:lnTo>
                        <a:pt x="124" y="68"/>
                      </a:lnTo>
                      <a:lnTo>
                        <a:pt x="124" y="69"/>
                      </a:lnTo>
                      <a:lnTo>
                        <a:pt x="135" y="71"/>
                      </a:lnTo>
                      <a:lnTo>
                        <a:pt x="133" y="77"/>
                      </a:lnTo>
                      <a:lnTo>
                        <a:pt x="126" y="77"/>
                      </a:lnTo>
                      <a:lnTo>
                        <a:pt x="124" y="94"/>
                      </a:lnTo>
                      <a:lnTo>
                        <a:pt x="124" y="112"/>
                      </a:lnTo>
                      <a:lnTo>
                        <a:pt x="122" y="112"/>
                      </a:lnTo>
                      <a:lnTo>
                        <a:pt x="122" y="116"/>
                      </a:lnTo>
                      <a:lnTo>
                        <a:pt x="116" y="116"/>
                      </a:lnTo>
                      <a:lnTo>
                        <a:pt x="107" y="118"/>
                      </a:lnTo>
                      <a:lnTo>
                        <a:pt x="102" y="118"/>
                      </a:lnTo>
                      <a:lnTo>
                        <a:pt x="102" y="124"/>
                      </a:lnTo>
                      <a:lnTo>
                        <a:pt x="90" y="124"/>
                      </a:lnTo>
                      <a:lnTo>
                        <a:pt x="79" y="124"/>
                      </a:lnTo>
                      <a:lnTo>
                        <a:pt x="79" y="120"/>
                      </a:lnTo>
                      <a:lnTo>
                        <a:pt x="73" y="120"/>
                      </a:lnTo>
                      <a:lnTo>
                        <a:pt x="64" y="111"/>
                      </a:lnTo>
                      <a:lnTo>
                        <a:pt x="60" y="111"/>
                      </a:lnTo>
                      <a:lnTo>
                        <a:pt x="55" y="111"/>
                      </a:lnTo>
                      <a:lnTo>
                        <a:pt x="47" y="114"/>
                      </a:lnTo>
                      <a:lnTo>
                        <a:pt x="40" y="114"/>
                      </a:lnTo>
                      <a:lnTo>
                        <a:pt x="42" y="10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49" y="96"/>
                      </a:lnTo>
                      <a:lnTo>
                        <a:pt x="40" y="94"/>
                      </a:lnTo>
                      <a:lnTo>
                        <a:pt x="30" y="88"/>
                      </a:lnTo>
                      <a:lnTo>
                        <a:pt x="25" y="86"/>
                      </a:lnTo>
                      <a:lnTo>
                        <a:pt x="17" y="82"/>
                      </a:lnTo>
                      <a:lnTo>
                        <a:pt x="15" y="82"/>
                      </a:lnTo>
                      <a:lnTo>
                        <a:pt x="17" y="75"/>
                      </a:lnTo>
                      <a:lnTo>
                        <a:pt x="15" y="66"/>
                      </a:lnTo>
                      <a:lnTo>
                        <a:pt x="6" y="58"/>
                      </a:lnTo>
                      <a:lnTo>
                        <a:pt x="4" y="56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10" y="49"/>
                      </a:lnTo>
                      <a:lnTo>
                        <a:pt x="10" y="43"/>
                      </a:lnTo>
                      <a:lnTo>
                        <a:pt x="8" y="43"/>
                      </a:lnTo>
                      <a:lnTo>
                        <a:pt x="2" y="34"/>
                      </a:lnTo>
                      <a:lnTo>
                        <a:pt x="4" y="34"/>
                      </a:lnTo>
                      <a:lnTo>
                        <a:pt x="4" y="30"/>
                      </a:lnTo>
                      <a:lnTo>
                        <a:pt x="2" y="26"/>
                      </a:lnTo>
                      <a:lnTo>
                        <a:pt x="0" y="23"/>
                      </a:lnTo>
                      <a:lnTo>
                        <a:pt x="2" y="17"/>
                      </a:lnTo>
                      <a:lnTo>
                        <a:pt x="12" y="17"/>
                      </a:lnTo>
                      <a:lnTo>
                        <a:pt x="17" y="23"/>
                      </a:lnTo>
                      <a:lnTo>
                        <a:pt x="23" y="23"/>
                      </a:lnTo>
                      <a:lnTo>
                        <a:pt x="23" y="19"/>
                      </a:lnTo>
                      <a:lnTo>
                        <a:pt x="27" y="21"/>
                      </a:lnTo>
                      <a:lnTo>
                        <a:pt x="36" y="1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sv-SE" sz="2400"/>
                </a:p>
              </p:txBody>
            </p:sp>
            <p:sp>
              <p:nvSpPr>
                <p:cNvPr id="138" name="Freeform 22">
                  <a:extLst>
                    <a:ext uri="{FF2B5EF4-FFF2-40B4-BE49-F238E27FC236}">
                      <a16:creationId xmlns:a16="http://schemas.microsoft.com/office/drawing/2014/main" id="{3230C6F8-720D-432D-A0DC-88653138A3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8" y="3236"/>
                  <a:ext cx="84" cy="50"/>
                </a:xfrm>
                <a:custGeom>
                  <a:avLst/>
                  <a:gdLst>
                    <a:gd name="T0" fmla="*/ 19 w 96"/>
                    <a:gd name="T1" fmla="*/ 0 h 71"/>
                    <a:gd name="T2" fmla="*/ 20 w 96"/>
                    <a:gd name="T3" fmla="*/ 0 h 71"/>
                    <a:gd name="T4" fmla="*/ 22 w 96"/>
                    <a:gd name="T5" fmla="*/ 0 h 71"/>
                    <a:gd name="T6" fmla="*/ 22 w 96"/>
                    <a:gd name="T7" fmla="*/ 1 h 71"/>
                    <a:gd name="T8" fmla="*/ 22 w 96"/>
                    <a:gd name="T9" fmla="*/ 3 h 71"/>
                    <a:gd name="T10" fmla="*/ 26 w 96"/>
                    <a:gd name="T11" fmla="*/ 3 h 71"/>
                    <a:gd name="T12" fmla="*/ 26 w 96"/>
                    <a:gd name="T13" fmla="*/ 4 h 71"/>
                    <a:gd name="T14" fmla="*/ 28 w 96"/>
                    <a:gd name="T15" fmla="*/ 4 h 71"/>
                    <a:gd name="T16" fmla="*/ 29 w 96"/>
                    <a:gd name="T17" fmla="*/ 4 h 71"/>
                    <a:gd name="T18" fmla="*/ 30 w 96"/>
                    <a:gd name="T19" fmla="*/ 4 h 71"/>
                    <a:gd name="T20" fmla="*/ 34 w 96"/>
                    <a:gd name="T21" fmla="*/ 6 h 71"/>
                    <a:gd name="T22" fmla="*/ 36 w 96"/>
                    <a:gd name="T23" fmla="*/ 6 h 71"/>
                    <a:gd name="T24" fmla="*/ 36 w 96"/>
                    <a:gd name="T25" fmla="*/ 6 h 71"/>
                    <a:gd name="T26" fmla="*/ 40 w 96"/>
                    <a:gd name="T27" fmla="*/ 6 h 71"/>
                    <a:gd name="T28" fmla="*/ 42 w 96"/>
                    <a:gd name="T29" fmla="*/ 4 h 71"/>
                    <a:gd name="T30" fmla="*/ 45 w 96"/>
                    <a:gd name="T31" fmla="*/ 4 h 71"/>
                    <a:gd name="T32" fmla="*/ 46 w 96"/>
                    <a:gd name="T33" fmla="*/ 4 h 71"/>
                    <a:gd name="T34" fmla="*/ 46 w 96"/>
                    <a:gd name="T35" fmla="*/ 4 h 71"/>
                    <a:gd name="T36" fmla="*/ 46 w 96"/>
                    <a:gd name="T37" fmla="*/ 6 h 71"/>
                    <a:gd name="T38" fmla="*/ 47 w 96"/>
                    <a:gd name="T39" fmla="*/ 6 h 71"/>
                    <a:gd name="T40" fmla="*/ 49 w 96"/>
                    <a:gd name="T41" fmla="*/ 6 h 71"/>
                    <a:gd name="T42" fmla="*/ 50 w 96"/>
                    <a:gd name="T43" fmla="*/ 6 h 71"/>
                    <a:gd name="T44" fmla="*/ 49 w 96"/>
                    <a:gd name="T45" fmla="*/ 7 h 71"/>
                    <a:gd name="T46" fmla="*/ 52 w 96"/>
                    <a:gd name="T47" fmla="*/ 8 h 71"/>
                    <a:gd name="T48" fmla="*/ 52 w 96"/>
                    <a:gd name="T49" fmla="*/ 8 h 71"/>
                    <a:gd name="T50" fmla="*/ 53 w 96"/>
                    <a:gd name="T51" fmla="*/ 9 h 71"/>
                    <a:gd name="T52" fmla="*/ 53 w 96"/>
                    <a:gd name="T53" fmla="*/ 9 h 71"/>
                    <a:gd name="T54" fmla="*/ 53 w 96"/>
                    <a:gd name="T55" fmla="*/ 11 h 71"/>
                    <a:gd name="T56" fmla="*/ 53 w 96"/>
                    <a:gd name="T57" fmla="*/ 13 h 71"/>
                    <a:gd name="T58" fmla="*/ 54 w 96"/>
                    <a:gd name="T59" fmla="*/ 14 h 71"/>
                    <a:gd name="T60" fmla="*/ 55 w 96"/>
                    <a:gd name="T61" fmla="*/ 15 h 71"/>
                    <a:gd name="T62" fmla="*/ 55 w 96"/>
                    <a:gd name="T63" fmla="*/ 15 h 71"/>
                    <a:gd name="T64" fmla="*/ 57 w 96"/>
                    <a:gd name="T65" fmla="*/ 16 h 71"/>
                    <a:gd name="T66" fmla="*/ 53 w 96"/>
                    <a:gd name="T67" fmla="*/ 17 h 71"/>
                    <a:gd name="T68" fmla="*/ 52 w 96"/>
                    <a:gd name="T69" fmla="*/ 17 h 71"/>
                    <a:gd name="T70" fmla="*/ 46 w 96"/>
                    <a:gd name="T71" fmla="*/ 17 h 71"/>
                    <a:gd name="T72" fmla="*/ 39 w 96"/>
                    <a:gd name="T73" fmla="*/ 15 h 71"/>
                    <a:gd name="T74" fmla="*/ 36 w 96"/>
                    <a:gd name="T75" fmla="*/ 16 h 71"/>
                    <a:gd name="T76" fmla="*/ 35 w 96"/>
                    <a:gd name="T77" fmla="*/ 17 h 71"/>
                    <a:gd name="T78" fmla="*/ 28 w 96"/>
                    <a:gd name="T79" fmla="*/ 18 h 71"/>
                    <a:gd name="T80" fmla="*/ 26 w 96"/>
                    <a:gd name="T81" fmla="*/ 17 h 71"/>
                    <a:gd name="T82" fmla="*/ 24 w 96"/>
                    <a:gd name="T83" fmla="*/ 16 h 71"/>
                    <a:gd name="T84" fmla="*/ 22 w 96"/>
                    <a:gd name="T85" fmla="*/ 15 h 71"/>
                    <a:gd name="T86" fmla="*/ 19 w 96"/>
                    <a:gd name="T87" fmla="*/ 13 h 71"/>
                    <a:gd name="T88" fmla="*/ 18 w 96"/>
                    <a:gd name="T89" fmla="*/ 13 h 71"/>
                    <a:gd name="T90" fmla="*/ 17 w 96"/>
                    <a:gd name="T91" fmla="*/ 13 h 71"/>
                    <a:gd name="T92" fmla="*/ 14 w 96"/>
                    <a:gd name="T93" fmla="*/ 13 h 71"/>
                    <a:gd name="T94" fmla="*/ 14 w 96"/>
                    <a:gd name="T95" fmla="*/ 11 h 71"/>
                    <a:gd name="T96" fmla="*/ 9 w 96"/>
                    <a:gd name="T97" fmla="*/ 11 h 71"/>
                    <a:gd name="T98" fmla="*/ 4 w 96"/>
                    <a:gd name="T99" fmla="*/ 10 h 71"/>
                    <a:gd name="T100" fmla="*/ 4 w 96"/>
                    <a:gd name="T101" fmla="*/ 10 h 71"/>
                    <a:gd name="T102" fmla="*/ 0 w 96"/>
                    <a:gd name="T103" fmla="*/ 8 h 71"/>
                    <a:gd name="T104" fmla="*/ 0 w 96"/>
                    <a:gd name="T105" fmla="*/ 8 h 71"/>
                    <a:gd name="T106" fmla="*/ 4 w 96"/>
                    <a:gd name="T107" fmla="*/ 8 h 71"/>
                    <a:gd name="T108" fmla="*/ 9 w 96"/>
                    <a:gd name="T109" fmla="*/ 6 h 71"/>
                    <a:gd name="T110" fmla="*/ 9 w 96"/>
                    <a:gd name="T111" fmla="*/ 4 h 71"/>
                    <a:gd name="T112" fmla="*/ 4 w 96"/>
                    <a:gd name="T113" fmla="*/ 4 h 71"/>
                    <a:gd name="T114" fmla="*/ 4 w 96"/>
                    <a:gd name="T115" fmla="*/ 3 h 71"/>
                    <a:gd name="T116" fmla="*/ 4 w 96"/>
                    <a:gd name="T117" fmla="*/ 2 h 71"/>
                    <a:gd name="T118" fmla="*/ 4 w 96"/>
                    <a:gd name="T119" fmla="*/ 1 h 71"/>
                    <a:gd name="T120" fmla="*/ 9 w 96"/>
                    <a:gd name="T121" fmla="*/ 0 h 71"/>
                    <a:gd name="T122" fmla="*/ 18 w 96"/>
                    <a:gd name="T123" fmla="*/ 1 h 71"/>
                    <a:gd name="T124" fmla="*/ 19 w 96"/>
                    <a:gd name="T125" fmla="*/ 0 h 7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96" h="71">
                      <a:moveTo>
                        <a:pt x="32" y="0"/>
                      </a:move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6" y="4"/>
                      </a:lnTo>
                      <a:lnTo>
                        <a:pt x="38" y="11"/>
                      </a:lnTo>
                      <a:lnTo>
                        <a:pt x="45" y="13"/>
                      </a:lnTo>
                      <a:lnTo>
                        <a:pt x="45" y="15"/>
                      </a:lnTo>
                      <a:lnTo>
                        <a:pt x="47" y="15"/>
                      </a:lnTo>
                      <a:lnTo>
                        <a:pt x="49" y="19"/>
                      </a:lnTo>
                      <a:lnTo>
                        <a:pt x="51" y="19"/>
                      </a:lnTo>
                      <a:lnTo>
                        <a:pt x="57" y="23"/>
                      </a:lnTo>
                      <a:lnTo>
                        <a:pt x="62" y="26"/>
                      </a:lnTo>
                      <a:lnTo>
                        <a:pt x="62" y="21"/>
                      </a:lnTo>
                      <a:lnTo>
                        <a:pt x="70" y="21"/>
                      </a:lnTo>
                      <a:lnTo>
                        <a:pt x="72" y="17"/>
                      </a:lnTo>
                      <a:lnTo>
                        <a:pt x="75" y="15"/>
                      </a:lnTo>
                      <a:lnTo>
                        <a:pt x="77" y="17"/>
                      </a:lnTo>
                      <a:lnTo>
                        <a:pt x="79" y="17"/>
                      </a:lnTo>
                      <a:lnTo>
                        <a:pt x="79" y="21"/>
                      </a:lnTo>
                      <a:lnTo>
                        <a:pt x="81" y="23"/>
                      </a:lnTo>
                      <a:lnTo>
                        <a:pt x="83" y="26"/>
                      </a:lnTo>
                      <a:lnTo>
                        <a:pt x="85" y="26"/>
                      </a:lnTo>
                      <a:lnTo>
                        <a:pt x="83" y="28"/>
                      </a:lnTo>
                      <a:lnTo>
                        <a:pt x="87" y="32"/>
                      </a:lnTo>
                      <a:lnTo>
                        <a:pt x="87" y="34"/>
                      </a:lnTo>
                      <a:lnTo>
                        <a:pt x="89" y="36"/>
                      </a:lnTo>
                      <a:lnTo>
                        <a:pt x="89" y="38"/>
                      </a:lnTo>
                      <a:lnTo>
                        <a:pt x="90" y="45"/>
                      </a:lnTo>
                      <a:lnTo>
                        <a:pt x="90" y="49"/>
                      </a:lnTo>
                      <a:lnTo>
                        <a:pt x="92" y="58"/>
                      </a:lnTo>
                      <a:lnTo>
                        <a:pt x="94" y="60"/>
                      </a:lnTo>
                      <a:lnTo>
                        <a:pt x="94" y="62"/>
                      </a:lnTo>
                      <a:lnTo>
                        <a:pt x="96" y="64"/>
                      </a:lnTo>
                      <a:lnTo>
                        <a:pt x="90" y="68"/>
                      </a:lnTo>
                      <a:lnTo>
                        <a:pt x="87" y="68"/>
                      </a:lnTo>
                      <a:lnTo>
                        <a:pt x="77" y="68"/>
                      </a:lnTo>
                      <a:lnTo>
                        <a:pt x="66" y="60"/>
                      </a:lnTo>
                      <a:lnTo>
                        <a:pt x="62" y="66"/>
                      </a:lnTo>
                      <a:lnTo>
                        <a:pt x="60" y="68"/>
                      </a:lnTo>
                      <a:lnTo>
                        <a:pt x="47" y="71"/>
                      </a:lnTo>
                      <a:lnTo>
                        <a:pt x="45" y="68"/>
                      </a:lnTo>
                      <a:lnTo>
                        <a:pt x="40" y="64"/>
                      </a:lnTo>
                      <a:lnTo>
                        <a:pt x="38" y="60"/>
                      </a:lnTo>
                      <a:lnTo>
                        <a:pt x="32" y="55"/>
                      </a:lnTo>
                      <a:lnTo>
                        <a:pt x="30" y="55"/>
                      </a:lnTo>
                      <a:lnTo>
                        <a:pt x="29" y="51"/>
                      </a:lnTo>
                      <a:lnTo>
                        <a:pt x="23" y="51"/>
                      </a:lnTo>
                      <a:lnTo>
                        <a:pt x="23" y="47"/>
                      </a:lnTo>
                      <a:lnTo>
                        <a:pt x="14" y="45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8" y="19"/>
                      </a:lnTo>
                      <a:lnTo>
                        <a:pt x="4" y="11"/>
                      </a:ln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14" y="0"/>
                      </a:lnTo>
                      <a:lnTo>
                        <a:pt x="30" y="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 sz="2400"/>
                </a:p>
              </p:txBody>
            </p:sp>
            <p:sp>
              <p:nvSpPr>
                <p:cNvPr id="139" name="Freeform 23">
                  <a:extLst>
                    <a:ext uri="{FF2B5EF4-FFF2-40B4-BE49-F238E27FC236}">
                      <a16:creationId xmlns:a16="http://schemas.microsoft.com/office/drawing/2014/main" id="{A3205166-6338-45BE-939E-516B558E1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3237"/>
                  <a:ext cx="41" cy="61"/>
                </a:xfrm>
                <a:custGeom>
                  <a:avLst/>
                  <a:gdLst>
                    <a:gd name="T0" fmla="*/ 6 w 45"/>
                    <a:gd name="T1" fmla="*/ 1 h 84"/>
                    <a:gd name="T2" fmla="*/ 6 w 45"/>
                    <a:gd name="T3" fmla="*/ 0 h 84"/>
                    <a:gd name="T4" fmla="*/ 11 w 45"/>
                    <a:gd name="T5" fmla="*/ 0 h 84"/>
                    <a:gd name="T6" fmla="*/ 11 w 45"/>
                    <a:gd name="T7" fmla="*/ 1 h 84"/>
                    <a:gd name="T8" fmla="*/ 14 w 45"/>
                    <a:gd name="T9" fmla="*/ 1 h 84"/>
                    <a:gd name="T10" fmla="*/ 15 w 45"/>
                    <a:gd name="T11" fmla="*/ 1 h 84"/>
                    <a:gd name="T12" fmla="*/ 17 w 45"/>
                    <a:gd name="T13" fmla="*/ 4 h 84"/>
                    <a:gd name="T14" fmla="*/ 21 w 45"/>
                    <a:gd name="T15" fmla="*/ 4 h 84"/>
                    <a:gd name="T16" fmla="*/ 21 w 45"/>
                    <a:gd name="T17" fmla="*/ 5 h 84"/>
                    <a:gd name="T18" fmla="*/ 24 w 45"/>
                    <a:gd name="T19" fmla="*/ 5 h 84"/>
                    <a:gd name="T20" fmla="*/ 26 w 45"/>
                    <a:gd name="T21" fmla="*/ 5 h 84"/>
                    <a:gd name="T22" fmla="*/ 27 w 45"/>
                    <a:gd name="T23" fmla="*/ 6 h 84"/>
                    <a:gd name="T24" fmla="*/ 29 w 45"/>
                    <a:gd name="T25" fmla="*/ 6 h 84"/>
                    <a:gd name="T26" fmla="*/ 31 w 45"/>
                    <a:gd name="T27" fmla="*/ 7 h 84"/>
                    <a:gd name="T28" fmla="*/ 31 w 45"/>
                    <a:gd name="T29" fmla="*/ 10 h 84"/>
                    <a:gd name="T30" fmla="*/ 27 w 45"/>
                    <a:gd name="T31" fmla="*/ 12 h 84"/>
                    <a:gd name="T32" fmla="*/ 22 w 45"/>
                    <a:gd name="T33" fmla="*/ 12 h 84"/>
                    <a:gd name="T34" fmla="*/ 22 w 45"/>
                    <a:gd name="T35" fmla="*/ 15 h 84"/>
                    <a:gd name="T36" fmla="*/ 21 w 45"/>
                    <a:gd name="T37" fmla="*/ 15 h 84"/>
                    <a:gd name="T38" fmla="*/ 21 w 45"/>
                    <a:gd name="T39" fmla="*/ 17 h 84"/>
                    <a:gd name="T40" fmla="*/ 20 w 45"/>
                    <a:gd name="T41" fmla="*/ 19 h 84"/>
                    <a:gd name="T42" fmla="*/ 19 w 45"/>
                    <a:gd name="T43" fmla="*/ 23 h 84"/>
                    <a:gd name="T44" fmla="*/ 15 w 45"/>
                    <a:gd name="T45" fmla="*/ 23 h 84"/>
                    <a:gd name="T46" fmla="*/ 13 w 45"/>
                    <a:gd name="T47" fmla="*/ 20 h 84"/>
                    <a:gd name="T48" fmla="*/ 14 w 45"/>
                    <a:gd name="T49" fmla="*/ 12 h 84"/>
                    <a:gd name="T50" fmla="*/ 10 w 45"/>
                    <a:gd name="T51" fmla="*/ 11 h 84"/>
                    <a:gd name="T52" fmla="*/ 11 w 45"/>
                    <a:gd name="T53" fmla="*/ 11 h 84"/>
                    <a:gd name="T54" fmla="*/ 8 w 45"/>
                    <a:gd name="T55" fmla="*/ 9 h 84"/>
                    <a:gd name="T56" fmla="*/ 8 w 45"/>
                    <a:gd name="T57" fmla="*/ 9 h 84"/>
                    <a:gd name="T58" fmla="*/ 6 w 45"/>
                    <a:gd name="T59" fmla="*/ 9 h 84"/>
                    <a:gd name="T60" fmla="*/ 6 w 45"/>
                    <a:gd name="T61" fmla="*/ 7 h 84"/>
                    <a:gd name="T62" fmla="*/ 5 w 45"/>
                    <a:gd name="T63" fmla="*/ 6 h 84"/>
                    <a:gd name="T64" fmla="*/ 5 w 45"/>
                    <a:gd name="T65" fmla="*/ 5 h 84"/>
                    <a:gd name="T66" fmla="*/ 5 w 45"/>
                    <a:gd name="T67" fmla="*/ 4 h 84"/>
                    <a:gd name="T68" fmla="*/ 0 w 45"/>
                    <a:gd name="T69" fmla="*/ 1 h 84"/>
                    <a:gd name="T70" fmla="*/ 0 w 45"/>
                    <a:gd name="T71" fmla="*/ 1 h 84"/>
                    <a:gd name="T72" fmla="*/ 6 w 45"/>
                    <a:gd name="T73" fmla="*/ 1 h 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45" h="84">
                      <a:moveTo>
                        <a:pt x="10" y="2"/>
                      </a:move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5" y="4"/>
                      </a:lnTo>
                      <a:lnTo>
                        <a:pt x="21" y="4"/>
                      </a:lnTo>
                      <a:lnTo>
                        <a:pt x="23" y="4"/>
                      </a:lnTo>
                      <a:lnTo>
                        <a:pt x="25" y="13"/>
                      </a:lnTo>
                      <a:lnTo>
                        <a:pt x="30" y="13"/>
                      </a:lnTo>
                      <a:lnTo>
                        <a:pt x="30" y="17"/>
                      </a:lnTo>
                      <a:lnTo>
                        <a:pt x="34" y="17"/>
                      </a:lnTo>
                      <a:lnTo>
                        <a:pt x="38" y="17"/>
                      </a:lnTo>
                      <a:lnTo>
                        <a:pt x="40" y="21"/>
                      </a:lnTo>
                      <a:lnTo>
                        <a:pt x="42" y="21"/>
                      </a:lnTo>
                      <a:lnTo>
                        <a:pt x="45" y="24"/>
                      </a:lnTo>
                      <a:lnTo>
                        <a:pt x="45" y="36"/>
                      </a:lnTo>
                      <a:lnTo>
                        <a:pt x="40" y="43"/>
                      </a:lnTo>
                      <a:lnTo>
                        <a:pt x="32" y="45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8"/>
                      </a:lnTo>
                      <a:lnTo>
                        <a:pt x="29" y="69"/>
                      </a:lnTo>
                      <a:lnTo>
                        <a:pt x="27" y="84"/>
                      </a:lnTo>
                      <a:lnTo>
                        <a:pt x="23" y="81"/>
                      </a:lnTo>
                      <a:lnTo>
                        <a:pt x="19" y="75"/>
                      </a:lnTo>
                      <a:lnTo>
                        <a:pt x="21" y="45"/>
                      </a:lnTo>
                      <a:lnTo>
                        <a:pt x="14" y="39"/>
                      </a:lnTo>
                      <a:lnTo>
                        <a:pt x="15" y="38"/>
                      </a:lnTo>
                      <a:lnTo>
                        <a:pt x="12" y="34"/>
                      </a:lnTo>
                      <a:lnTo>
                        <a:pt x="12" y="32"/>
                      </a:lnTo>
                      <a:lnTo>
                        <a:pt x="10" y="30"/>
                      </a:lnTo>
                      <a:lnTo>
                        <a:pt x="10" y="26"/>
                      </a:lnTo>
                      <a:lnTo>
                        <a:pt x="8" y="21"/>
                      </a:lnTo>
                      <a:lnTo>
                        <a:pt x="6" y="17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sz="2400"/>
                </a:p>
              </p:txBody>
            </p:sp>
            <p:sp>
              <p:nvSpPr>
                <p:cNvPr id="140" name="Freeform 24">
                  <a:extLst>
                    <a:ext uri="{FF2B5EF4-FFF2-40B4-BE49-F238E27FC236}">
                      <a16:creationId xmlns:a16="http://schemas.microsoft.com/office/drawing/2014/main" id="{3C7DE67A-23F4-4126-A2E5-0D7243535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0" y="3059"/>
                  <a:ext cx="182" cy="177"/>
                </a:xfrm>
                <a:custGeom>
                  <a:avLst/>
                  <a:gdLst>
                    <a:gd name="T0" fmla="*/ 43 w 208"/>
                    <a:gd name="T1" fmla="*/ 9 h 245"/>
                    <a:gd name="T2" fmla="*/ 60 w 208"/>
                    <a:gd name="T3" fmla="*/ 9 h 245"/>
                    <a:gd name="T4" fmla="*/ 60 w 208"/>
                    <a:gd name="T5" fmla="*/ 12 h 245"/>
                    <a:gd name="T6" fmla="*/ 55 w 208"/>
                    <a:gd name="T7" fmla="*/ 17 h 245"/>
                    <a:gd name="T8" fmla="*/ 53 w 208"/>
                    <a:gd name="T9" fmla="*/ 20 h 245"/>
                    <a:gd name="T10" fmla="*/ 58 w 208"/>
                    <a:gd name="T11" fmla="*/ 18 h 245"/>
                    <a:gd name="T12" fmla="*/ 55 w 208"/>
                    <a:gd name="T13" fmla="*/ 24 h 245"/>
                    <a:gd name="T14" fmla="*/ 58 w 208"/>
                    <a:gd name="T15" fmla="*/ 26 h 245"/>
                    <a:gd name="T16" fmla="*/ 65 w 208"/>
                    <a:gd name="T17" fmla="*/ 24 h 245"/>
                    <a:gd name="T18" fmla="*/ 67 w 208"/>
                    <a:gd name="T19" fmla="*/ 18 h 245"/>
                    <a:gd name="T20" fmla="*/ 69 w 208"/>
                    <a:gd name="T21" fmla="*/ 14 h 245"/>
                    <a:gd name="T22" fmla="*/ 69 w 208"/>
                    <a:gd name="T23" fmla="*/ 13 h 245"/>
                    <a:gd name="T24" fmla="*/ 73 w 208"/>
                    <a:gd name="T25" fmla="*/ 14 h 245"/>
                    <a:gd name="T26" fmla="*/ 75 w 208"/>
                    <a:gd name="T27" fmla="*/ 18 h 245"/>
                    <a:gd name="T28" fmla="*/ 77 w 208"/>
                    <a:gd name="T29" fmla="*/ 23 h 245"/>
                    <a:gd name="T30" fmla="*/ 73 w 208"/>
                    <a:gd name="T31" fmla="*/ 25 h 245"/>
                    <a:gd name="T32" fmla="*/ 78 w 208"/>
                    <a:gd name="T33" fmla="*/ 27 h 245"/>
                    <a:gd name="T34" fmla="*/ 77 w 208"/>
                    <a:gd name="T35" fmla="*/ 10 h 245"/>
                    <a:gd name="T36" fmla="*/ 72 w 208"/>
                    <a:gd name="T37" fmla="*/ 9 h 245"/>
                    <a:gd name="T38" fmla="*/ 75 w 208"/>
                    <a:gd name="T39" fmla="*/ 5 h 245"/>
                    <a:gd name="T40" fmla="*/ 83 w 208"/>
                    <a:gd name="T41" fmla="*/ 3 h 245"/>
                    <a:gd name="T42" fmla="*/ 92 w 208"/>
                    <a:gd name="T43" fmla="*/ 1 h 245"/>
                    <a:gd name="T44" fmla="*/ 102 w 208"/>
                    <a:gd name="T45" fmla="*/ 0 h 245"/>
                    <a:gd name="T46" fmla="*/ 114 w 208"/>
                    <a:gd name="T47" fmla="*/ 12 h 245"/>
                    <a:gd name="T48" fmla="*/ 115 w 208"/>
                    <a:gd name="T49" fmla="*/ 15 h 245"/>
                    <a:gd name="T50" fmla="*/ 118 w 208"/>
                    <a:gd name="T51" fmla="*/ 22 h 245"/>
                    <a:gd name="T52" fmla="*/ 122 w 208"/>
                    <a:gd name="T53" fmla="*/ 27 h 245"/>
                    <a:gd name="T54" fmla="*/ 111 w 208"/>
                    <a:gd name="T55" fmla="*/ 27 h 245"/>
                    <a:gd name="T56" fmla="*/ 102 w 208"/>
                    <a:gd name="T57" fmla="*/ 31 h 245"/>
                    <a:gd name="T58" fmla="*/ 92 w 208"/>
                    <a:gd name="T59" fmla="*/ 36 h 245"/>
                    <a:gd name="T60" fmla="*/ 98 w 208"/>
                    <a:gd name="T61" fmla="*/ 41 h 245"/>
                    <a:gd name="T62" fmla="*/ 105 w 208"/>
                    <a:gd name="T63" fmla="*/ 46 h 245"/>
                    <a:gd name="T64" fmla="*/ 93 w 208"/>
                    <a:gd name="T65" fmla="*/ 52 h 245"/>
                    <a:gd name="T66" fmla="*/ 83 w 208"/>
                    <a:gd name="T67" fmla="*/ 53 h 245"/>
                    <a:gd name="T68" fmla="*/ 82 w 208"/>
                    <a:gd name="T69" fmla="*/ 57 h 245"/>
                    <a:gd name="T70" fmla="*/ 85 w 208"/>
                    <a:gd name="T71" fmla="*/ 61 h 245"/>
                    <a:gd name="T72" fmla="*/ 82 w 208"/>
                    <a:gd name="T73" fmla="*/ 66 h 245"/>
                    <a:gd name="T74" fmla="*/ 73 w 208"/>
                    <a:gd name="T75" fmla="*/ 65 h 245"/>
                    <a:gd name="T76" fmla="*/ 62 w 208"/>
                    <a:gd name="T77" fmla="*/ 64 h 245"/>
                    <a:gd name="T78" fmla="*/ 47 w 208"/>
                    <a:gd name="T79" fmla="*/ 61 h 245"/>
                    <a:gd name="T80" fmla="*/ 53 w 208"/>
                    <a:gd name="T81" fmla="*/ 61 h 245"/>
                    <a:gd name="T82" fmla="*/ 52 w 208"/>
                    <a:gd name="T83" fmla="*/ 57 h 245"/>
                    <a:gd name="T84" fmla="*/ 52 w 208"/>
                    <a:gd name="T85" fmla="*/ 55 h 245"/>
                    <a:gd name="T86" fmla="*/ 40 w 208"/>
                    <a:gd name="T87" fmla="*/ 53 h 245"/>
                    <a:gd name="T88" fmla="*/ 25 w 208"/>
                    <a:gd name="T89" fmla="*/ 53 h 245"/>
                    <a:gd name="T90" fmla="*/ 22 w 208"/>
                    <a:gd name="T91" fmla="*/ 51 h 245"/>
                    <a:gd name="T92" fmla="*/ 17 w 208"/>
                    <a:gd name="T93" fmla="*/ 47 h 245"/>
                    <a:gd name="T94" fmla="*/ 11 w 208"/>
                    <a:gd name="T95" fmla="*/ 44 h 245"/>
                    <a:gd name="T96" fmla="*/ 16 w 208"/>
                    <a:gd name="T97" fmla="*/ 40 h 245"/>
                    <a:gd name="T98" fmla="*/ 4 w 208"/>
                    <a:gd name="T99" fmla="*/ 27 h 245"/>
                    <a:gd name="T100" fmla="*/ 6 w 208"/>
                    <a:gd name="T101" fmla="*/ 25 h 245"/>
                    <a:gd name="T102" fmla="*/ 0 w 208"/>
                    <a:gd name="T103" fmla="*/ 23 h 245"/>
                    <a:gd name="T104" fmla="*/ 4 w 208"/>
                    <a:gd name="T105" fmla="*/ 20 h 245"/>
                    <a:gd name="T106" fmla="*/ 30 w 208"/>
                    <a:gd name="T107" fmla="*/ 20 h 245"/>
                    <a:gd name="T108" fmla="*/ 32 w 208"/>
                    <a:gd name="T109" fmla="*/ 16 h 245"/>
                    <a:gd name="T110" fmla="*/ 43 w 208"/>
                    <a:gd name="T111" fmla="*/ 12 h 245"/>
                    <a:gd name="T112" fmla="*/ 34 w 208"/>
                    <a:gd name="T113" fmla="*/ 7 h 24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08" h="245">
                      <a:moveTo>
                        <a:pt x="58" y="28"/>
                      </a:moveTo>
                      <a:lnTo>
                        <a:pt x="58" y="30"/>
                      </a:lnTo>
                      <a:lnTo>
                        <a:pt x="73" y="32"/>
                      </a:lnTo>
                      <a:lnTo>
                        <a:pt x="75" y="33"/>
                      </a:lnTo>
                      <a:lnTo>
                        <a:pt x="96" y="35"/>
                      </a:lnTo>
                      <a:lnTo>
                        <a:pt x="103" y="32"/>
                      </a:lnTo>
                      <a:lnTo>
                        <a:pt x="105" y="33"/>
                      </a:lnTo>
                      <a:lnTo>
                        <a:pt x="105" y="43"/>
                      </a:lnTo>
                      <a:lnTo>
                        <a:pt x="103" y="43"/>
                      </a:lnTo>
                      <a:lnTo>
                        <a:pt x="98" y="47"/>
                      </a:lnTo>
                      <a:lnTo>
                        <a:pt x="96" y="65"/>
                      </a:lnTo>
                      <a:lnTo>
                        <a:pt x="94" y="63"/>
                      </a:lnTo>
                      <a:lnTo>
                        <a:pt x="94" y="65"/>
                      </a:lnTo>
                      <a:lnTo>
                        <a:pt x="90" y="67"/>
                      </a:lnTo>
                      <a:lnTo>
                        <a:pt x="90" y="71"/>
                      </a:lnTo>
                      <a:lnTo>
                        <a:pt x="92" y="73"/>
                      </a:lnTo>
                      <a:lnTo>
                        <a:pt x="96" y="67"/>
                      </a:lnTo>
                      <a:lnTo>
                        <a:pt x="98" y="67"/>
                      </a:lnTo>
                      <a:lnTo>
                        <a:pt x="98" y="75"/>
                      </a:lnTo>
                      <a:lnTo>
                        <a:pt x="98" y="82"/>
                      </a:lnTo>
                      <a:lnTo>
                        <a:pt x="94" y="86"/>
                      </a:lnTo>
                      <a:lnTo>
                        <a:pt x="98" y="86"/>
                      </a:lnTo>
                      <a:lnTo>
                        <a:pt x="100" y="92"/>
                      </a:lnTo>
                      <a:lnTo>
                        <a:pt x="98" y="95"/>
                      </a:lnTo>
                      <a:lnTo>
                        <a:pt x="102" y="97"/>
                      </a:lnTo>
                      <a:lnTo>
                        <a:pt x="105" y="93"/>
                      </a:lnTo>
                      <a:lnTo>
                        <a:pt x="111" y="88"/>
                      </a:lnTo>
                      <a:lnTo>
                        <a:pt x="111" y="80"/>
                      </a:lnTo>
                      <a:lnTo>
                        <a:pt x="113" y="75"/>
                      </a:lnTo>
                      <a:lnTo>
                        <a:pt x="113" y="67"/>
                      </a:lnTo>
                      <a:lnTo>
                        <a:pt x="117" y="67"/>
                      </a:lnTo>
                      <a:lnTo>
                        <a:pt x="118" y="65"/>
                      </a:lnTo>
                      <a:lnTo>
                        <a:pt x="118" y="50"/>
                      </a:lnTo>
                      <a:lnTo>
                        <a:pt x="117" y="50"/>
                      </a:lnTo>
                      <a:lnTo>
                        <a:pt x="118" y="50"/>
                      </a:lnTo>
                      <a:lnTo>
                        <a:pt x="118" y="47"/>
                      </a:lnTo>
                      <a:lnTo>
                        <a:pt x="124" y="47"/>
                      </a:lnTo>
                      <a:lnTo>
                        <a:pt x="126" y="48"/>
                      </a:lnTo>
                      <a:lnTo>
                        <a:pt x="124" y="50"/>
                      </a:lnTo>
                      <a:lnTo>
                        <a:pt x="126" y="62"/>
                      </a:lnTo>
                      <a:lnTo>
                        <a:pt x="128" y="63"/>
                      </a:lnTo>
                      <a:lnTo>
                        <a:pt x="128" y="65"/>
                      </a:lnTo>
                      <a:lnTo>
                        <a:pt x="130" y="71"/>
                      </a:lnTo>
                      <a:lnTo>
                        <a:pt x="131" y="73"/>
                      </a:lnTo>
                      <a:lnTo>
                        <a:pt x="130" y="84"/>
                      </a:lnTo>
                      <a:lnTo>
                        <a:pt x="126" y="84"/>
                      </a:lnTo>
                      <a:lnTo>
                        <a:pt x="124" y="88"/>
                      </a:lnTo>
                      <a:lnTo>
                        <a:pt x="124" y="90"/>
                      </a:lnTo>
                      <a:lnTo>
                        <a:pt x="126" y="92"/>
                      </a:lnTo>
                      <a:lnTo>
                        <a:pt x="126" y="97"/>
                      </a:lnTo>
                      <a:lnTo>
                        <a:pt x="133" y="97"/>
                      </a:lnTo>
                      <a:lnTo>
                        <a:pt x="137" y="47"/>
                      </a:lnTo>
                      <a:lnTo>
                        <a:pt x="135" y="43"/>
                      </a:lnTo>
                      <a:lnTo>
                        <a:pt x="131" y="37"/>
                      </a:lnTo>
                      <a:lnTo>
                        <a:pt x="130" y="37"/>
                      </a:lnTo>
                      <a:lnTo>
                        <a:pt x="128" y="35"/>
                      </a:lnTo>
                      <a:lnTo>
                        <a:pt x="122" y="35"/>
                      </a:lnTo>
                      <a:lnTo>
                        <a:pt x="120" y="35"/>
                      </a:lnTo>
                      <a:lnTo>
                        <a:pt x="120" y="28"/>
                      </a:lnTo>
                      <a:lnTo>
                        <a:pt x="128" y="20"/>
                      </a:lnTo>
                      <a:lnTo>
                        <a:pt x="135" y="13"/>
                      </a:lnTo>
                      <a:lnTo>
                        <a:pt x="135" y="11"/>
                      </a:lnTo>
                      <a:lnTo>
                        <a:pt x="143" y="9"/>
                      </a:lnTo>
                      <a:lnTo>
                        <a:pt x="148" y="5"/>
                      </a:lnTo>
                      <a:lnTo>
                        <a:pt x="156" y="5"/>
                      </a:lnTo>
                      <a:lnTo>
                        <a:pt x="156" y="3"/>
                      </a:lnTo>
                      <a:lnTo>
                        <a:pt x="160" y="2"/>
                      </a:lnTo>
                      <a:lnTo>
                        <a:pt x="165" y="0"/>
                      </a:lnTo>
                      <a:lnTo>
                        <a:pt x="173" y="0"/>
                      </a:lnTo>
                      <a:lnTo>
                        <a:pt x="184" y="15"/>
                      </a:lnTo>
                      <a:lnTo>
                        <a:pt x="186" y="20"/>
                      </a:lnTo>
                      <a:lnTo>
                        <a:pt x="193" y="43"/>
                      </a:lnTo>
                      <a:lnTo>
                        <a:pt x="199" y="45"/>
                      </a:lnTo>
                      <a:lnTo>
                        <a:pt x="195" y="48"/>
                      </a:lnTo>
                      <a:lnTo>
                        <a:pt x="195" y="56"/>
                      </a:lnTo>
                      <a:lnTo>
                        <a:pt x="199" y="65"/>
                      </a:lnTo>
                      <a:lnTo>
                        <a:pt x="203" y="67"/>
                      </a:lnTo>
                      <a:lnTo>
                        <a:pt x="201" y="80"/>
                      </a:lnTo>
                      <a:lnTo>
                        <a:pt x="203" y="82"/>
                      </a:lnTo>
                      <a:lnTo>
                        <a:pt x="203" y="88"/>
                      </a:lnTo>
                      <a:lnTo>
                        <a:pt x="208" y="103"/>
                      </a:lnTo>
                      <a:lnTo>
                        <a:pt x="206" y="103"/>
                      </a:lnTo>
                      <a:lnTo>
                        <a:pt x="193" y="103"/>
                      </a:lnTo>
                      <a:lnTo>
                        <a:pt x="190" y="103"/>
                      </a:lnTo>
                      <a:lnTo>
                        <a:pt x="186" y="110"/>
                      </a:lnTo>
                      <a:lnTo>
                        <a:pt x="175" y="110"/>
                      </a:lnTo>
                      <a:lnTo>
                        <a:pt x="173" y="112"/>
                      </a:lnTo>
                      <a:lnTo>
                        <a:pt x="163" y="122"/>
                      </a:lnTo>
                      <a:lnTo>
                        <a:pt x="163" y="125"/>
                      </a:lnTo>
                      <a:lnTo>
                        <a:pt x="156" y="133"/>
                      </a:lnTo>
                      <a:lnTo>
                        <a:pt x="154" y="146"/>
                      </a:lnTo>
                      <a:lnTo>
                        <a:pt x="154" y="150"/>
                      </a:lnTo>
                      <a:lnTo>
                        <a:pt x="167" y="152"/>
                      </a:lnTo>
                      <a:lnTo>
                        <a:pt x="171" y="155"/>
                      </a:lnTo>
                      <a:lnTo>
                        <a:pt x="175" y="163"/>
                      </a:lnTo>
                      <a:lnTo>
                        <a:pt x="178" y="168"/>
                      </a:lnTo>
                      <a:lnTo>
                        <a:pt x="176" y="189"/>
                      </a:lnTo>
                      <a:lnTo>
                        <a:pt x="161" y="193"/>
                      </a:lnTo>
                      <a:lnTo>
                        <a:pt x="158" y="193"/>
                      </a:lnTo>
                      <a:lnTo>
                        <a:pt x="154" y="191"/>
                      </a:lnTo>
                      <a:lnTo>
                        <a:pt x="146" y="196"/>
                      </a:lnTo>
                      <a:lnTo>
                        <a:pt x="143" y="196"/>
                      </a:lnTo>
                      <a:lnTo>
                        <a:pt x="143" y="198"/>
                      </a:lnTo>
                      <a:lnTo>
                        <a:pt x="139" y="202"/>
                      </a:lnTo>
                      <a:lnTo>
                        <a:pt x="139" y="210"/>
                      </a:lnTo>
                      <a:lnTo>
                        <a:pt x="143" y="210"/>
                      </a:lnTo>
                      <a:lnTo>
                        <a:pt x="146" y="219"/>
                      </a:lnTo>
                      <a:lnTo>
                        <a:pt x="145" y="223"/>
                      </a:lnTo>
                      <a:lnTo>
                        <a:pt x="141" y="223"/>
                      </a:lnTo>
                      <a:lnTo>
                        <a:pt x="139" y="226"/>
                      </a:lnTo>
                      <a:lnTo>
                        <a:pt x="139" y="241"/>
                      </a:lnTo>
                      <a:lnTo>
                        <a:pt x="126" y="245"/>
                      </a:lnTo>
                      <a:lnTo>
                        <a:pt x="126" y="240"/>
                      </a:lnTo>
                      <a:lnTo>
                        <a:pt x="124" y="240"/>
                      </a:lnTo>
                      <a:lnTo>
                        <a:pt x="118" y="238"/>
                      </a:lnTo>
                      <a:lnTo>
                        <a:pt x="111" y="234"/>
                      </a:lnTo>
                      <a:lnTo>
                        <a:pt x="105" y="234"/>
                      </a:lnTo>
                      <a:lnTo>
                        <a:pt x="98" y="230"/>
                      </a:lnTo>
                      <a:lnTo>
                        <a:pt x="88" y="230"/>
                      </a:lnTo>
                      <a:lnTo>
                        <a:pt x="81" y="223"/>
                      </a:lnTo>
                      <a:lnTo>
                        <a:pt x="81" y="219"/>
                      </a:lnTo>
                      <a:lnTo>
                        <a:pt x="85" y="221"/>
                      </a:lnTo>
                      <a:lnTo>
                        <a:pt x="90" y="223"/>
                      </a:lnTo>
                      <a:lnTo>
                        <a:pt x="90" y="215"/>
                      </a:lnTo>
                      <a:lnTo>
                        <a:pt x="88" y="213"/>
                      </a:lnTo>
                      <a:lnTo>
                        <a:pt x="88" y="210"/>
                      </a:lnTo>
                      <a:lnTo>
                        <a:pt x="94" y="210"/>
                      </a:lnTo>
                      <a:lnTo>
                        <a:pt x="94" y="202"/>
                      </a:lnTo>
                      <a:lnTo>
                        <a:pt x="88" y="202"/>
                      </a:lnTo>
                      <a:lnTo>
                        <a:pt x="87" y="200"/>
                      </a:lnTo>
                      <a:lnTo>
                        <a:pt x="73" y="196"/>
                      </a:lnTo>
                      <a:lnTo>
                        <a:pt x="70" y="196"/>
                      </a:lnTo>
                      <a:lnTo>
                        <a:pt x="64" y="193"/>
                      </a:lnTo>
                      <a:lnTo>
                        <a:pt x="51" y="193"/>
                      </a:lnTo>
                      <a:lnTo>
                        <a:pt x="43" y="196"/>
                      </a:lnTo>
                      <a:lnTo>
                        <a:pt x="40" y="196"/>
                      </a:lnTo>
                      <a:lnTo>
                        <a:pt x="36" y="193"/>
                      </a:lnTo>
                      <a:lnTo>
                        <a:pt x="36" y="185"/>
                      </a:lnTo>
                      <a:lnTo>
                        <a:pt x="36" y="176"/>
                      </a:lnTo>
                      <a:lnTo>
                        <a:pt x="32" y="172"/>
                      </a:lnTo>
                      <a:lnTo>
                        <a:pt x="28" y="172"/>
                      </a:lnTo>
                      <a:lnTo>
                        <a:pt x="27" y="170"/>
                      </a:lnTo>
                      <a:lnTo>
                        <a:pt x="21" y="170"/>
                      </a:lnTo>
                      <a:lnTo>
                        <a:pt x="19" y="163"/>
                      </a:lnTo>
                      <a:lnTo>
                        <a:pt x="19" y="157"/>
                      </a:lnTo>
                      <a:lnTo>
                        <a:pt x="23" y="155"/>
                      </a:lnTo>
                      <a:lnTo>
                        <a:pt x="27" y="146"/>
                      </a:lnTo>
                      <a:lnTo>
                        <a:pt x="28" y="110"/>
                      </a:lnTo>
                      <a:lnTo>
                        <a:pt x="23" y="103"/>
                      </a:lnTo>
                      <a:lnTo>
                        <a:pt x="6" y="99"/>
                      </a:lnTo>
                      <a:lnTo>
                        <a:pt x="4" y="95"/>
                      </a:lnTo>
                      <a:lnTo>
                        <a:pt x="4" y="93"/>
                      </a:lnTo>
                      <a:lnTo>
                        <a:pt x="10" y="90"/>
                      </a:lnTo>
                      <a:lnTo>
                        <a:pt x="12" y="90"/>
                      </a:lnTo>
                      <a:lnTo>
                        <a:pt x="13" y="88"/>
                      </a:lnTo>
                      <a:lnTo>
                        <a:pt x="0" y="84"/>
                      </a:lnTo>
                      <a:lnTo>
                        <a:pt x="0" y="80"/>
                      </a:lnTo>
                      <a:lnTo>
                        <a:pt x="6" y="77"/>
                      </a:lnTo>
                      <a:lnTo>
                        <a:pt x="6" y="75"/>
                      </a:lnTo>
                      <a:lnTo>
                        <a:pt x="36" y="78"/>
                      </a:lnTo>
                      <a:lnTo>
                        <a:pt x="43" y="75"/>
                      </a:lnTo>
                      <a:lnTo>
                        <a:pt x="51" y="75"/>
                      </a:lnTo>
                      <a:lnTo>
                        <a:pt x="51" y="73"/>
                      </a:lnTo>
                      <a:lnTo>
                        <a:pt x="55" y="62"/>
                      </a:lnTo>
                      <a:lnTo>
                        <a:pt x="55" y="58"/>
                      </a:lnTo>
                      <a:lnTo>
                        <a:pt x="66" y="58"/>
                      </a:lnTo>
                      <a:lnTo>
                        <a:pt x="72" y="54"/>
                      </a:lnTo>
                      <a:lnTo>
                        <a:pt x="73" y="43"/>
                      </a:lnTo>
                      <a:lnTo>
                        <a:pt x="72" y="41"/>
                      </a:lnTo>
                      <a:lnTo>
                        <a:pt x="62" y="30"/>
                      </a:lnTo>
                      <a:lnTo>
                        <a:pt x="58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sv-SE" sz="2400"/>
                </a:p>
              </p:txBody>
            </p:sp>
            <p:sp>
              <p:nvSpPr>
                <p:cNvPr id="141" name="Freeform 25">
                  <a:extLst>
                    <a:ext uri="{FF2B5EF4-FFF2-40B4-BE49-F238E27FC236}">
                      <a16:creationId xmlns:a16="http://schemas.microsoft.com/office/drawing/2014/main" id="{66844CC9-87FB-4E15-9B3C-3AA1BEE1F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5" y="2809"/>
                  <a:ext cx="296" cy="432"/>
                </a:xfrm>
                <a:custGeom>
                  <a:avLst/>
                  <a:gdLst>
                    <a:gd name="T0" fmla="*/ 85 w 337"/>
                    <a:gd name="T1" fmla="*/ 161 h 598"/>
                    <a:gd name="T2" fmla="*/ 45 w 337"/>
                    <a:gd name="T3" fmla="*/ 159 h 598"/>
                    <a:gd name="T4" fmla="*/ 32 w 337"/>
                    <a:gd name="T5" fmla="*/ 152 h 598"/>
                    <a:gd name="T6" fmla="*/ 31 w 337"/>
                    <a:gd name="T7" fmla="*/ 126 h 598"/>
                    <a:gd name="T8" fmla="*/ 12 w 337"/>
                    <a:gd name="T9" fmla="*/ 118 h 598"/>
                    <a:gd name="T10" fmla="*/ 0 w 337"/>
                    <a:gd name="T11" fmla="*/ 118 h 598"/>
                    <a:gd name="T12" fmla="*/ 7 w 337"/>
                    <a:gd name="T13" fmla="*/ 108 h 598"/>
                    <a:gd name="T14" fmla="*/ 4 w 337"/>
                    <a:gd name="T15" fmla="*/ 95 h 598"/>
                    <a:gd name="T16" fmla="*/ 8 w 337"/>
                    <a:gd name="T17" fmla="*/ 71 h 598"/>
                    <a:gd name="T18" fmla="*/ 19 w 337"/>
                    <a:gd name="T19" fmla="*/ 56 h 598"/>
                    <a:gd name="T20" fmla="*/ 40 w 337"/>
                    <a:gd name="T21" fmla="*/ 36 h 598"/>
                    <a:gd name="T22" fmla="*/ 73 w 337"/>
                    <a:gd name="T23" fmla="*/ 30 h 598"/>
                    <a:gd name="T24" fmla="*/ 105 w 337"/>
                    <a:gd name="T25" fmla="*/ 27 h 598"/>
                    <a:gd name="T26" fmla="*/ 125 w 337"/>
                    <a:gd name="T27" fmla="*/ 18 h 598"/>
                    <a:gd name="T28" fmla="*/ 144 w 337"/>
                    <a:gd name="T29" fmla="*/ 7 h 598"/>
                    <a:gd name="T30" fmla="*/ 181 w 337"/>
                    <a:gd name="T31" fmla="*/ 0 h 598"/>
                    <a:gd name="T32" fmla="*/ 179 w 337"/>
                    <a:gd name="T33" fmla="*/ 5 h 598"/>
                    <a:gd name="T34" fmla="*/ 179 w 337"/>
                    <a:gd name="T35" fmla="*/ 15 h 598"/>
                    <a:gd name="T36" fmla="*/ 181 w 337"/>
                    <a:gd name="T37" fmla="*/ 27 h 598"/>
                    <a:gd name="T38" fmla="*/ 166 w 337"/>
                    <a:gd name="T39" fmla="*/ 38 h 598"/>
                    <a:gd name="T40" fmla="*/ 161 w 337"/>
                    <a:gd name="T41" fmla="*/ 49 h 598"/>
                    <a:gd name="T42" fmla="*/ 159 w 337"/>
                    <a:gd name="T43" fmla="*/ 52 h 598"/>
                    <a:gd name="T44" fmla="*/ 157 w 337"/>
                    <a:gd name="T45" fmla="*/ 58 h 598"/>
                    <a:gd name="T46" fmla="*/ 148 w 337"/>
                    <a:gd name="T47" fmla="*/ 61 h 598"/>
                    <a:gd name="T48" fmla="*/ 161 w 337"/>
                    <a:gd name="T49" fmla="*/ 61 h 598"/>
                    <a:gd name="T50" fmla="*/ 150 w 337"/>
                    <a:gd name="T51" fmla="*/ 69 h 598"/>
                    <a:gd name="T52" fmla="*/ 159 w 337"/>
                    <a:gd name="T53" fmla="*/ 69 h 598"/>
                    <a:gd name="T54" fmla="*/ 171 w 337"/>
                    <a:gd name="T55" fmla="*/ 72 h 598"/>
                    <a:gd name="T56" fmla="*/ 193 w 337"/>
                    <a:gd name="T57" fmla="*/ 71 h 598"/>
                    <a:gd name="T58" fmla="*/ 200 w 337"/>
                    <a:gd name="T59" fmla="*/ 77 h 598"/>
                    <a:gd name="T60" fmla="*/ 187 w 337"/>
                    <a:gd name="T61" fmla="*/ 88 h 598"/>
                    <a:gd name="T62" fmla="*/ 179 w 337"/>
                    <a:gd name="T63" fmla="*/ 87 h 598"/>
                    <a:gd name="T64" fmla="*/ 168 w 337"/>
                    <a:gd name="T65" fmla="*/ 88 h 598"/>
                    <a:gd name="T66" fmla="*/ 161 w 337"/>
                    <a:gd name="T67" fmla="*/ 86 h 598"/>
                    <a:gd name="T68" fmla="*/ 155 w 337"/>
                    <a:gd name="T69" fmla="*/ 100 h 598"/>
                    <a:gd name="T70" fmla="*/ 133 w 337"/>
                    <a:gd name="T71" fmla="*/ 104 h 598"/>
                    <a:gd name="T72" fmla="*/ 133 w 337"/>
                    <a:gd name="T73" fmla="*/ 111 h 598"/>
                    <a:gd name="T74" fmla="*/ 114 w 337"/>
                    <a:gd name="T75" fmla="*/ 112 h 598"/>
                    <a:gd name="T76" fmla="*/ 114 w 337"/>
                    <a:gd name="T77" fmla="*/ 118 h 598"/>
                    <a:gd name="T78" fmla="*/ 107 w 337"/>
                    <a:gd name="T79" fmla="*/ 123 h 598"/>
                    <a:gd name="T80" fmla="*/ 104 w 337"/>
                    <a:gd name="T81" fmla="*/ 129 h 598"/>
                    <a:gd name="T82" fmla="*/ 98 w 337"/>
                    <a:gd name="T83" fmla="*/ 134 h 598"/>
                    <a:gd name="T84" fmla="*/ 103 w 337"/>
                    <a:gd name="T85" fmla="*/ 140 h 598"/>
                    <a:gd name="T86" fmla="*/ 96 w 337"/>
                    <a:gd name="T87" fmla="*/ 144 h 598"/>
                    <a:gd name="T88" fmla="*/ 88 w 337"/>
                    <a:gd name="T89" fmla="*/ 150 h 598"/>
                    <a:gd name="T90" fmla="*/ 97 w 337"/>
                    <a:gd name="T91" fmla="*/ 153 h 598"/>
                    <a:gd name="T92" fmla="*/ 105 w 337"/>
                    <a:gd name="T93" fmla="*/ 159 h 598"/>
                    <a:gd name="T94" fmla="*/ 98 w 337"/>
                    <a:gd name="T95" fmla="*/ 161 h 598"/>
                    <a:gd name="T96" fmla="*/ 93 w 337"/>
                    <a:gd name="T97" fmla="*/ 160 h 598"/>
                    <a:gd name="T98" fmla="*/ 92 w 337"/>
                    <a:gd name="T99" fmla="*/ 161 h 59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37" h="598">
                      <a:moveTo>
                        <a:pt x="155" y="590"/>
                      </a:moveTo>
                      <a:lnTo>
                        <a:pt x="142" y="592"/>
                      </a:lnTo>
                      <a:lnTo>
                        <a:pt x="125" y="598"/>
                      </a:lnTo>
                      <a:lnTo>
                        <a:pt x="75" y="583"/>
                      </a:lnTo>
                      <a:lnTo>
                        <a:pt x="58" y="581"/>
                      </a:lnTo>
                      <a:lnTo>
                        <a:pt x="54" y="558"/>
                      </a:lnTo>
                      <a:lnTo>
                        <a:pt x="62" y="487"/>
                      </a:lnTo>
                      <a:lnTo>
                        <a:pt x="52" y="463"/>
                      </a:lnTo>
                      <a:lnTo>
                        <a:pt x="39" y="448"/>
                      </a:lnTo>
                      <a:lnTo>
                        <a:pt x="20" y="433"/>
                      </a:lnTo>
                      <a:lnTo>
                        <a:pt x="13" y="437"/>
                      </a:lnTo>
                      <a:lnTo>
                        <a:pt x="0" y="435"/>
                      </a:lnTo>
                      <a:lnTo>
                        <a:pt x="3" y="423"/>
                      </a:lnTo>
                      <a:lnTo>
                        <a:pt x="11" y="399"/>
                      </a:lnTo>
                      <a:lnTo>
                        <a:pt x="13" y="369"/>
                      </a:lnTo>
                      <a:lnTo>
                        <a:pt x="7" y="347"/>
                      </a:lnTo>
                      <a:lnTo>
                        <a:pt x="7" y="285"/>
                      </a:lnTo>
                      <a:lnTo>
                        <a:pt x="13" y="259"/>
                      </a:lnTo>
                      <a:lnTo>
                        <a:pt x="26" y="230"/>
                      </a:lnTo>
                      <a:lnTo>
                        <a:pt x="32" y="204"/>
                      </a:lnTo>
                      <a:lnTo>
                        <a:pt x="52" y="150"/>
                      </a:lnTo>
                      <a:lnTo>
                        <a:pt x="67" y="131"/>
                      </a:lnTo>
                      <a:lnTo>
                        <a:pt x="88" y="111"/>
                      </a:lnTo>
                      <a:lnTo>
                        <a:pt x="122" y="109"/>
                      </a:lnTo>
                      <a:lnTo>
                        <a:pt x="153" y="107"/>
                      </a:lnTo>
                      <a:lnTo>
                        <a:pt x="176" y="103"/>
                      </a:lnTo>
                      <a:lnTo>
                        <a:pt x="202" y="86"/>
                      </a:lnTo>
                      <a:lnTo>
                        <a:pt x="210" y="66"/>
                      </a:lnTo>
                      <a:lnTo>
                        <a:pt x="226" y="45"/>
                      </a:lnTo>
                      <a:lnTo>
                        <a:pt x="243" y="28"/>
                      </a:lnTo>
                      <a:lnTo>
                        <a:pt x="292" y="11"/>
                      </a:lnTo>
                      <a:lnTo>
                        <a:pt x="305" y="0"/>
                      </a:lnTo>
                      <a:lnTo>
                        <a:pt x="309" y="6"/>
                      </a:lnTo>
                      <a:lnTo>
                        <a:pt x="301" y="19"/>
                      </a:lnTo>
                      <a:lnTo>
                        <a:pt x="296" y="39"/>
                      </a:lnTo>
                      <a:lnTo>
                        <a:pt x="300" y="56"/>
                      </a:lnTo>
                      <a:lnTo>
                        <a:pt x="305" y="81"/>
                      </a:lnTo>
                      <a:lnTo>
                        <a:pt x="303" y="97"/>
                      </a:lnTo>
                      <a:lnTo>
                        <a:pt x="288" y="120"/>
                      </a:lnTo>
                      <a:lnTo>
                        <a:pt x="279" y="137"/>
                      </a:lnTo>
                      <a:lnTo>
                        <a:pt x="270" y="163"/>
                      </a:lnTo>
                      <a:lnTo>
                        <a:pt x="270" y="180"/>
                      </a:lnTo>
                      <a:lnTo>
                        <a:pt x="270" y="191"/>
                      </a:lnTo>
                      <a:lnTo>
                        <a:pt x="268" y="193"/>
                      </a:lnTo>
                      <a:lnTo>
                        <a:pt x="270" y="191"/>
                      </a:lnTo>
                      <a:lnTo>
                        <a:pt x="264" y="212"/>
                      </a:lnTo>
                      <a:lnTo>
                        <a:pt x="247" y="215"/>
                      </a:lnTo>
                      <a:lnTo>
                        <a:pt x="247" y="227"/>
                      </a:lnTo>
                      <a:lnTo>
                        <a:pt x="266" y="221"/>
                      </a:lnTo>
                      <a:lnTo>
                        <a:pt x="270" y="227"/>
                      </a:lnTo>
                      <a:lnTo>
                        <a:pt x="255" y="242"/>
                      </a:lnTo>
                      <a:lnTo>
                        <a:pt x="253" y="253"/>
                      </a:lnTo>
                      <a:lnTo>
                        <a:pt x="255" y="264"/>
                      </a:lnTo>
                      <a:lnTo>
                        <a:pt x="268" y="251"/>
                      </a:lnTo>
                      <a:lnTo>
                        <a:pt x="281" y="253"/>
                      </a:lnTo>
                      <a:lnTo>
                        <a:pt x="288" y="266"/>
                      </a:lnTo>
                      <a:lnTo>
                        <a:pt x="305" y="260"/>
                      </a:lnTo>
                      <a:lnTo>
                        <a:pt x="324" y="259"/>
                      </a:lnTo>
                      <a:lnTo>
                        <a:pt x="337" y="264"/>
                      </a:lnTo>
                      <a:lnTo>
                        <a:pt x="337" y="281"/>
                      </a:lnTo>
                      <a:lnTo>
                        <a:pt x="337" y="304"/>
                      </a:lnTo>
                      <a:lnTo>
                        <a:pt x="314" y="324"/>
                      </a:lnTo>
                      <a:lnTo>
                        <a:pt x="303" y="330"/>
                      </a:lnTo>
                      <a:lnTo>
                        <a:pt x="300" y="322"/>
                      </a:lnTo>
                      <a:lnTo>
                        <a:pt x="286" y="339"/>
                      </a:lnTo>
                      <a:lnTo>
                        <a:pt x="281" y="324"/>
                      </a:lnTo>
                      <a:lnTo>
                        <a:pt x="281" y="313"/>
                      </a:lnTo>
                      <a:lnTo>
                        <a:pt x="270" y="317"/>
                      </a:lnTo>
                      <a:lnTo>
                        <a:pt x="256" y="343"/>
                      </a:lnTo>
                      <a:lnTo>
                        <a:pt x="262" y="369"/>
                      </a:lnTo>
                      <a:lnTo>
                        <a:pt x="249" y="382"/>
                      </a:lnTo>
                      <a:lnTo>
                        <a:pt x="223" y="380"/>
                      </a:lnTo>
                      <a:lnTo>
                        <a:pt x="213" y="386"/>
                      </a:lnTo>
                      <a:lnTo>
                        <a:pt x="223" y="405"/>
                      </a:lnTo>
                      <a:lnTo>
                        <a:pt x="217" y="418"/>
                      </a:lnTo>
                      <a:lnTo>
                        <a:pt x="191" y="412"/>
                      </a:lnTo>
                      <a:lnTo>
                        <a:pt x="178" y="418"/>
                      </a:lnTo>
                      <a:lnTo>
                        <a:pt x="191" y="433"/>
                      </a:lnTo>
                      <a:lnTo>
                        <a:pt x="191" y="440"/>
                      </a:lnTo>
                      <a:lnTo>
                        <a:pt x="180" y="450"/>
                      </a:lnTo>
                      <a:lnTo>
                        <a:pt x="170" y="461"/>
                      </a:lnTo>
                      <a:lnTo>
                        <a:pt x="174" y="470"/>
                      </a:lnTo>
                      <a:lnTo>
                        <a:pt x="172" y="476"/>
                      </a:lnTo>
                      <a:lnTo>
                        <a:pt x="166" y="493"/>
                      </a:lnTo>
                      <a:lnTo>
                        <a:pt x="166" y="512"/>
                      </a:lnTo>
                      <a:lnTo>
                        <a:pt x="172" y="513"/>
                      </a:lnTo>
                      <a:lnTo>
                        <a:pt x="172" y="521"/>
                      </a:lnTo>
                      <a:lnTo>
                        <a:pt x="161" y="526"/>
                      </a:lnTo>
                      <a:lnTo>
                        <a:pt x="150" y="532"/>
                      </a:lnTo>
                      <a:lnTo>
                        <a:pt x="148" y="551"/>
                      </a:lnTo>
                      <a:lnTo>
                        <a:pt x="148" y="562"/>
                      </a:lnTo>
                      <a:lnTo>
                        <a:pt x="163" y="564"/>
                      </a:lnTo>
                      <a:lnTo>
                        <a:pt x="172" y="571"/>
                      </a:lnTo>
                      <a:lnTo>
                        <a:pt x="176" y="583"/>
                      </a:lnTo>
                      <a:lnTo>
                        <a:pt x="176" y="592"/>
                      </a:lnTo>
                      <a:lnTo>
                        <a:pt x="165" y="590"/>
                      </a:lnTo>
                      <a:lnTo>
                        <a:pt x="161" y="583"/>
                      </a:lnTo>
                      <a:lnTo>
                        <a:pt x="157" y="585"/>
                      </a:lnTo>
                      <a:lnTo>
                        <a:pt x="153" y="588"/>
                      </a:lnTo>
                      <a:lnTo>
                        <a:pt x="155" y="59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sz="2400"/>
                </a:p>
              </p:txBody>
            </p:sp>
            <p:sp>
              <p:nvSpPr>
                <p:cNvPr id="142" name="Freeform 26">
                  <a:extLst>
                    <a:ext uri="{FF2B5EF4-FFF2-40B4-BE49-F238E27FC236}">
                      <a16:creationId xmlns:a16="http://schemas.microsoft.com/office/drawing/2014/main" id="{36A72915-7920-46E5-AEBB-E7D80AFFA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0" y="3286"/>
                  <a:ext cx="58" cy="60"/>
                </a:xfrm>
                <a:custGeom>
                  <a:avLst/>
                  <a:gdLst>
                    <a:gd name="T0" fmla="*/ 35 w 66"/>
                    <a:gd name="T1" fmla="*/ 12 h 83"/>
                    <a:gd name="T2" fmla="*/ 35 w 66"/>
                    <a:gd name="T3" fmla="*/ 13 h 83"/>
                    <a:gd name="T4" fmla="*/ 35 w 66"/>
                    <a:gd name="T5" fmla="*/ 16 h 83"/>
                    <a:gd name="T6" fmla="*/ 40 w 66"/>
                    <a:gd name="T7" fmla="*/ 20 h 83"/>
                    <a:gd name="T8" fmla="*/ 38 w 66"/>
                    <a:gd name="T9" fmla="*/ 22 h 83"/>
                    <a:gd name="T10" fmla="*/ 32 w 66"/>
                    <a:gd name="T11" fmla="*/ 20 h 83"/>
                    <a:gd name="T12" fmla="*/ 24 w 66"/>
                    <a:gd name="T13" fmla="*/ 21 h 83"/>
                    <a:gd name="T14" fmla="*/ 20 w 66"/>
                    <a:gd name="T15" fmla="*/ 22 h 83"/>
                    <a:gd name="T16" fmla="*/ 8 w 66"/>
                    <a:gd name="T17" fmla="*/ 22 h 83"/>
                    <a:gd name="T18" fmla="*/ 0 w 66"/>
                    <a:gd name="T19" fmla="*/ 18 h 83"/>
                    <a:gd name="T20" fmla="*/ 4 w 66"/>
                    <a:gd name="T21" fmla="*/ 16 h 83"/>
                    <a:gd name="T22" fmla="*/ 4 w 66"/>
                    <a:gd name="T23" fmla="*/ 12 h 83"/>
                    <a:gd name="T24" fmla="*/ 4 w 66"/>
                    <a:gd name="T25" fmla="*/ 8 h 83"/>
                    <a:gd name="T26" fmla="*/ 8 w 66"/>
                    <a:gd name="T27" fmla="*/ 7 h 83"/>
                    <a:gd name="T28" fmla="*/ 17 w 66"/>
                    <a:gd name="T29" fmla="*/ 10 h 83"/>
                    <a:gd name="T30" fmla="*/ 25 w 66"/>
                    <a:gd name="T31" fmla="*/ 12 h 83"/>
                    <a:gd name="T32" fmla="*/ 22 w 66"/>
                    <a:gd name="T33" fmla="*/ 8 h 83"/>
                    <a:gd name="T34" fmla="*/ 14 w 66"/>
                    <a:gd name="T35" fmla="*/ 5 h 83"/>
                    <a:gd name="T36" fmla="*/ 9 w 66"/>
                    <a:gd name="T37" fmla="*/ 2 h 83"/>
                    <a:gd name="T38" fmla="*/ 12 w 66"/>
                    <a:gd name="T39" fmla="*/ 0 h 83"/>
                    <a:gd name="T40" fmla="*/ 20 w 66"/>
                    <a:gd name="T41" fmla="*/ 1 h 83"/>
                    <a:gd name="T42" fmla="*/ 22 w 66"/>
                    <a:gd name="T43" fmla="*/ 4 h 83"/>
                    <a:gd name="T44" fmla="*/ 32 w 66"/>
                    <a:gd name="T45" fmla="*/ 4 h 83"/>
                    <a:gd name="T46" fmla="*/ 38 w 66"/>
                    <a:gd name="T47" fmla="*/ 6 h 83"/>
                    <a:gd name="T48" fmla="*/ 35 w 66"/>
                    <a:gd name="T49" fmla="*/ 12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6" h="83">
                      <a:moveTo>
                        <a:pt x="58" y="45"/>
                      </a:moveTo>
                      <a:lnTo>
                        <a:pt x="58" y="49"/>
                      </a:lnTo>
                      <a:lnTo>
                        <a:pt x="58" y="58"/>
                      </a:lnTo>
                      <a:lnTo>
                        <a:pt x="66" y="72"/>
                      </a:lnTo>
                      <a:lnTo>
                        <a:pt x="64" y="81"/>
                      </a:lnTo>
                      <a:lnTo>
                        <a:pt x="53" y="72"/>
                      </a:lnTo>
                      <a:lnTo>
                        <a:pt x="40" y="77"/>
                      </a:lnTo>
                      <a:lnTo>
                        <a:pt x="34" y="83"/>
                      </a:lnTo>
                      <a:lnTo>
                        <a:pt x="13" y="79"/>
                      </a:lnTo>
                      <a:lnTo>
                        <a:pt x="0" y="66"/>
                      </a:lnTo>
                      <a:lnTo>
                        <a:pt x="6" y="57"/>
                      </a:lnTo>
                      <a:lnTo>
                        <a:pt x="6" y="45"/>
                      </a:lnTo>
                      <a:lnTo>
                        <a:pt x="4" y="29"/>
                      </a:lnTo>
                      <a:lnTo>
                        <a:pt x="13" y="27"/>
                      </a:lnTo>
                      <a:lnTo>
                        <a:pt x="28" y="36"/>
                      </a:lnTo>
                      <a:lnTo>
                        <a:pt x="41" y="42"/>
                      </a:lnTo>
                      <a:lnTo>
                        <a:pt x="36" y="29"/>
                      </a:lnTo>
                      <a:lnTo>
                        <a:pt x="23" y="19"/>
                      </a:lnTo>
                      <a:lnTo>
                        <a:pt x="15" y="8"/>
                      </a:lnTo>
                      <a:lnTo>
                        <a:pt x="21" y="0"/>
                      </a:lnTo>
                      <a:lnTo>
                        <a:pt x="34" y="2"/>
                      </a:lnTo>
                      <a:lnTo>
                        <a:pt x="36" y="15"/>
                      </a:lnTo>
                      <a:lnTo>
                        <a:pt x="53" y="15"/>
                      </a:lnTo>
                      <a:lnTo>
                        <a:pt x="64" y="21"/>
                      </a:lnTo>
                      <a:lnTo>
                        <a:pt x="58" y="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sz="2400"/>
                </a:p>
              </p:txBody>
            </p:sp>
          </p:grpSp>
          <p:grpSp>
            <p:nvGrpSpPr>
              <p:cNvPr id="128" name="Group 27">
                <a:extLst>
                  <a:ext uri="{FF2B5EF4-FFF2-40B4-BE49-F238E27FC236}">
                    <a16:creationId xmlns:a16="http://schemas.microsoft.com/office/drawing/2014/main" id="{02DF8F8C-C6A6-40F9-9BC4-D088C2E851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0" y="1065"/>
                <a:ext cx="1083" cy="2113"/>
                <a:chOff x="3520" y="1065"/>
                <a:chExt cx="1083" cy="2113"/>
              </a:xfrm>
            </p:grpSpPr>
            <p:sp>
              <p:nvSpPr>
                <p:cNvPr id="129" name="Freeform 28">
                  <a:extLst>
                    <a:ext uri="{FF2B5EF4-FFF2-40B4-BE49-F238E27FC236}">
                      <a16:creationId xmlns:a16="http://schemas.microsoft.com/office/drawing/2014/main" id="{236D2447-9F5C-4B15-92E4-46735C333AE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46036">
                  <a:off x="4097" y="2090"/>
                  <a:ext cx="11" cy="15"/>
                </a:xfrm>
                <a:custGeom>
                  <a:avLst/>
                  <a:gdLst>
                    <a:gd name="T0" fmla="*/ 0 w 34"/>
                    <a:gd name="T1" fmla="*/ 0 h 49"/>
                    <a:gd name="T2" fmla="*/ 0 w 34"/>
                    <a:gd name="T3" fmla="*/ 0 h 49"/>
                    <a:gd name="T4" fmla="*/ 0 w 34"/>
                    <a:gd name="T5" fmla="*/ 0 h 49"/>
                    <a:gd name="T6" fmla="*/ 0 w 34"/>
                    <a:gd name="T7" fmla="*/ 0 h 49"/>
                    <a:gd name="T8" fmla="*/ 0 w 34"/>
                    <a:gd name="T9" fmla="*/ 1 h 49"/>
                    <a:gd name="T10" fmla="*/ 0 w 34"/>
                    <a:gd name="T11" fmla="*/ 0 h 49"/>
                    <a:gd name="T12" fmla="*/ 0 w 34"/>
                    <a:gd name="T13" fmla="*/ 0 h 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49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34" y="25"/>
                      </a:lnTo>
                      <a:lnTo>
                        <a:pt x="34" y="41"/>
                      </a:lnTo>
                      <a:lnTo>
                        <a:pt x="23" y="49"/>
                      </a:lnTo>
                      <a:lnTo>
                        <a:pt x="4" y="4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sz="2400"/>
                </a:p>
              </p:txBody>
            </p:sp>
            <p:sp>
              <p:nvSpPr>
                <p:cNvPr id="130" name="Freeform 29">
                  <a:extLst>
                    <a:ext uri="{FF2B5EF4-FFF2-40B4-BE49-F238E27FC236}">
                      <a16:creationId xmlns:a16="http://schemas.microsoft.com/office/drawing/2014/main" id="{C77D32EA-F190-4F48-99AC-13766D2410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0" y="1065"/>
                  <a:ext cx="1083" cy="2113"/>
                </a:xfrm>
                <a:custGeom>
                  <a:avLst/>
                  <a:gdLst>
                    <a:gd name="T0" fmla="*/ 652 w 1083"/>
                    <a:gd name="T1" fmla="*/ 89 h 2113"/>
                    <a:gd name="T2" fmla="*/ 496 w 1083"/>
                    <a:gd name="T3" fmla="*/ 214 h 2113"/>
                    <a:gd name="T4" fmla="*/ 357 w 1083"/>
                    <a:gd name="T5" fmla="*/ 467 h 2113"/>
                    <a:gd name="T6" fmla="*/ 244 w 1083"/>
                    <a:gd name="T7" fmla="*/ 778 h 2113"/>
                    <a:gd name="T8" fmla="*/ 122 w 1083"/>
                    <a:gd name="T9" fmla="*/ 1018 h 2113"/>
                    <a:gd name="T10" fmla="*/ 133 w 1083"/>
                    <a:gd name="T11" fmla="*/ 1354 h 2113"/>
                    <a:gd name="T12" fmla="*/ 15 w 1083"/>
                    <a:gd name="T13" fmla="*/ 1536 h 2113"/>
                    <a:gd name="T14" fmla="*/ 7 w 1083"/>
                    <a:gd name="T15" fmla="*/ 1628 h 2113"/>
                    <a:gd name="T16" fmla="*/ 35 w 1083"/>
                    <a:gd name="T17" fmla="*/ 1641 h 2113"/>
                    <a:gd name="T18" fmla="*/ 51 w 1083"/>
                    <a:gd name="T19" fmla="*/ 1695 h 2113"/>
                    <a:gd name="T20" fmla="*/ 64 w 1083"/>
                    <a:gd name="T21" fmla="*/ 1784 h 2113"/>
                    <a:gd name="T22" fmla="*/ 117 w 1083"/>
                    <a:gd name="T23" fmla="*/ 1885 h 2113"/>
                    <a:gd name="T24" fmla="*/ 130 w 1083"/>
                    <a:gd name="T25" fmla="*/ 1953 h 2113"/>
                    <a:gd name="T26" fmla="*/ 141 w 1083"/>
                    <a:gd name="T27" fmla="*/ 2037 h 2113"/>
                    <a:gd name="T28" fmla="*/ 143 w 1083"/>
                    <a:gd name="T29" fmla="*/ 2104 h 2113"/>
                    <a:gd name="T30" fmla="*/ 295 w 1083"/>
                    <a:gd name="T31" fmla="*/ 2081 h 2113"/>
                    <a:gd name="T32" fmla="*/ 385 w 1083"/>
                    <a:gd name="T33" fmla="*/ 1988 h 2113"/>
                    <a:gd name="T34" fmla="*/ 508 w 1083"/>
                    <a:gd name="T35" fmla="*/ 1900 h 2113"/>
                    <a:gd name="T36" fmla="*/ 521 w 1083"/>
                    <a:gd name="T37" fmla="*/ 1769 h 2113"/>
                    <a:gd name="T38" fmla="*/ 538 w 1083"/>
                    <a:gd name="T39" fmla="*/ 1717 h 2113"/>
                    <a:gd name="T40" fmla="*/ 539 w 1083"/>
                    <a:gd name="T41" fmla="*/ 1654 h 2113"/>
                    <a:gd name="T42" fmla="*/ 564 w 1083"/>
                    <a:gd name="T43" fmla="*/ 1590 h 2113"/>
                    <a:gd name="T44" fmla="*/ 628 w 1083"/>
                    <a:gd name="T45" fmla="*/ 1548 h 2113"/>
                    <a:gd name="T46" fmla="*/ 688 w 1083"/>
                    <a:gd name="T47" fmla="*/ 1514 h 2113"/>
                    <a:gd name="T48" fmla="*/ 685 w 1083"/>
                    <a:gd name="T49" fmla="*/ 1475 h 2113"/>
                    <a:gd name="T50" fmla="*/ 731 w 1083"/>
                    <a:gd name="T51" fmla="*/ 1412 h 2113"/>
                    <a:gd name="T52" fmla="*/ 692 w 1083"/>
                    <a:gd name="T53" fmla="*/ 1352 h 2113"/>
                    <a:gd name="T54" fmla="*/ 609 w 1083"/>
                    <a:gd name="T55" fmla="*/ 1308 h 2113"/>
                    <a:gd name="T56" fmla="*/ 570 w 1083"/>
                    <a:gd name="T57" fmla="*/ 1292 h 2113"/>
                    <a:gd name="T58" fmla="*/ 560 w 1083"/>
                    <a:gd name="T59" fmla="*/ 1183 h 2113"/>
                    <a:gd name="T60" fmla="*/ 587 w 1083"/>
                    <a:gd name="T61" fmla="*/ 1136 h 2113"/>
                    <a:gd name="T62" fmla="*/ 575 w 1083"/>
                    <a:gd name="T63" fmla="*/ 1032 h 2113"/>
                    <a:gd name="T64" fmla="*/ 618 w 1083"/>
                    <a:gd name="T65" fmla="*/ 1000 h 2113"/>
                    <a:gd name="T66" fmla="*/ 616 w 1083"/>
                    <a:gd name="T67" fmla="*/ 964 h 2113"/>
                    <a:gd name="T68" fmla="*/ 662 w 1083"/>
                    <a:gd name="T69" fmla="*/ 946 h 2113"/>
                    <a:gd name="T70" fmla="*/ 669 w 1083"/>
                    <a:gd name="T71" fmla="*/ 925 h 2113"/>
                    <a:gd name="T72" fmla="*/ 733 w 1083"/>
                    <a:gd name="T73" fmla="*/ 877 h 2113"/>
                    <a:gd name="T74" fmla="*/ 787 w 1083"/>
                    <a:gd name="T75" fmla="*/ 832 h 2113"/>
                    <a:gd name="T76" fmla="*/ 840 w 1083"/>
                    <a:gd name="T77" fmla="*/ 800 h 2113"/>
                    <a:gd name="T78" fmla="*/ 886 w 1083"/>
                    <a:gd name="T79" fmla="*/ 729 h 2113"/>
                    <a:gd name="T80" fmla="*/ 914 w 1083"/>
                    <a:gd name="T81" fmla="*/ 702 h 2113"/>
                    <a:gd name="T82" fmla="*/ 881 w 1083"/>
                    <a:gd name="T83" fmla="*/ 663 h 2113"/>
                    <a:gd name="T84" fmla="*/ 894 w 1083"/>
                    <a:gd name="T85" fmla="*/ 611 h 2113"/>
                    <a:gd name="T86" fmla="*/ 886 w 1083"/>
                    <a:gd name="T87" fmla="*/ 566 h 2113"/>
                    <a:gd name="T88" fmla="*/ 922 w 1083"/>
                    <a:gd name="T89" fmla="*/ 545 h 2113"/>
                    <a:gd name="T90" fmla="*/ 916 w 1083"/>
                    <a:gd name="T91" fmla="*/ 507 h 2113"/>
                    <a:gd name="T92" fmla="*/ 945 w 1083"/>
                    <a:gd name="T93" fmla="*/ 504 h 2113"/>
                    <a:gd name="T94" fmla="*/ 958 w 1083"/>
                    <a:gd name="T95" fmla="*/ 480 h 2113"/>
                    <a:gd name="T96" fmla="*/ 994 w 1083"/>
                    <a:gd name="T97" fmla="*/ 487 h 2113"/>
                    <a:gd name="T98" fmla="*/ 1073 w 1083"/>
                    <a:gd name="T99" fmla="*/ 484 h 2113"/>
                    <a:gd name="T100" fmla="*/ 1044 w 1083"/>
                    <a:gd name="T101" fmla="*/ 379 h 2113"/>
                    <a:gd name="T102" fmla="*/ 1011 w 1083"/>
                    <a:gd name="T103" fmla="*/ 273 h 2113"/>
                    <a:gd name="T104" fmla="*/ 993 w 1083"/>
                    <a:gd name="T105" fmla="*/ 173 h 2113"/>
                    <a:gd name="T106" fmla="*/ 873 w 1083"/>
                    <a:gd name="T107" fmla="*/ 75 h 211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83" h="2113">
                      <a:moveTo>
                        <a:pt x="766" y="0"/>
                      </a:moveTo>
                      <a:lnTo>
                        <a:pt x="746" y="1"/>
                      </a:lnTo>
                      <a:lnTo>
                        <a:pt x="735" y="46"/>
                      </a:lnTo>
                      <a:lnTo>
                        <a:pt x="741" y="92"/>
                      </a:lnTo>
                      <a:lnTo>
                        <a:pt x="715" y="100"/>
                      </a:lnTo>
                      <a:lnTo>
                        <a:pt x="679" y="93"/>
                      </a:lnTo>
                      <a:lnTo>
                        <a:pt x="652" y="89"/>
                      </a:lnTo>
                      <a:lnTo>
                        <a:pt x="626" y="89"/>
                      </a:lnTo>
                      <a:lnTo>
                        <a:pt x="602" y="105"/>
                      </a:lnTo>
                      <a:lnTo>
                        <a:pt x="598" y="162"/>
                      </a:lnTo>
                      <a:lnTo>
                        <a:pt x="567" y="165"/>
                      </a:lnTo>
                      <a:lnTo>
                        <a:pt x="536" y="162"/>
                      </a:lnTo>
                      <a:lnTo>
                        <a:pt x="513" y="182"/>
                      </a:lnTo>
                      <a:lnTo>
                        <a:pt x="496" y="214"/>
                      </a:lnTo>
                      <a:lnTo>
                        <a:pt x="468" y="257"/>
                      </a:lnTo>
                      <a:lnTo>
                        <a:pt x="481" y="295"/>
                      </a:lnTo>
                      <a:lnTo>
                        <a:pt x="457" y="347"/>
                      </a:lnTo>
                      <a:lnTo>
                        <a:pt x="431" y="381"/>
                      </a:lnTo>
                      <a:lnTo>
                        <a:pt x="408" y="415"/>
                      </a:lnTo>
                      <a:lnTo>
                        <a:pt x="391" y="457"/>
                      </a:lnTo>
                      <a:lnTo>
                        <a:pt x="357" y="467"/>
                      </a:lnTo>
                      <a:lnTo>
                        <a:pt x="334" y="606"/>
                      </a:lnTo>
                      <a:lnTo>
                        <a:pt x="310" y="649"/>
                      </a:lnTo>
                      <a:lnTo>
                        <a:pt x="280" y="687"/>
                      </a:lnTo>
                      <a:lnTo>
                        <a:pt x="301" y="718"/>
                      </a:lnTo>
                      <a:lnTo>
                        <a:pt x="306" y="770"/>
                      </a:lnTo>
                      <a:lnTo>
                        <a:pt x="270" y="785"/>
                      </a:lnTo>
                      <a:lnTo>
                        <a:pt x="244" y="778"/>
                      </a:lnTo>
                      <a:lnTo>
                        <a:pt x="212" y="785"/>
                      </a:lnTo>
                      <a:lnTo>
                        <a:pt x="186" y="798"/>
                      </a:lnTo>
                      <a:lnTo>
                        <a:pt x="146" y="835"/>
                      </a:lnTo>
                      <a:lnTo>
                        <a:pt x="128" y="878"/>
                      </a:lnTo>
                      <a:lnTo>
                        <a:pt x="141" y="919"/>
                      </a:lnTo>
                      <a:lnTo>
                        <a:pt x="130" y="965"/>
                      </a:lnTo>
                      <a:lnTo>
                        <a:pt x="122" y="1018"/>
                      </a:lnTo>
                      <a:lnTo>
                        <a:pt x="130" y="1068"/>
                      </a:lnTo>
                      <a:lnTo>
                        <a:pt x="128" y="1125"/>
                      </a:lnTo>
                      <a:lnTo>
                        <a:pt x="175" y="1167"/>
                      </a:lnTo>
                      <a:lnTo>
                        <a:pt x="167" y="1219"/>
                      </a:lnTo>
                      <a:lnTo>
                        <a:pt x="125" y="1241"/>
                      </a:lnTo>
                      <a:lnTo>
                        <a:pt x="145" y="1302"/>
                      </a:lnTo>
                      <a:lnTo>
                        <a:pt x="133" y="1354"/>
                      </a:lnTo>
                      <a:lnTo>
                        <a:pt x="125" y="1402"/>
                      </a:lnTo>
                      <a:lnTo>
                        <a:pt x="99" y="1410"/>
                      </a:lnTo>
                      <a:lnTo>
                        <a:pt x="64" y="1453"/>
                      </a:lnTo>
                      <a:lnTo>
                        <a:pt x="61" y="1505"/>
                      </a:lnTo>
                      <a:lnTo>
                        <a:pt x="45" y="1559"/>
                      </a:lnTo>
                      <a:lnTo>
                        <a:pt x="17" y="1573"/>
                      </a:lnTo>
                      <a:lnTo>
                        <a:pt x="15" y="1536"/>
                      </a:lnTo>
                      <a:lnTo>
                        <a:pt x="11" y="1540"/>
                      </a:lnTo>
                      <a:lnTo>
                        <a:pt x="2" y="1552"/>
                      </a:lnTo>
                      <a:lnTo>
                        <a:pt x="0" y="1568"/>
                      </a:lnTo>
                      <a:lnTo>
                        <a:pt x="4" y="1582"/>
                      </a:lnTo>
                      <a:lnTo>
                        <a:pt x="4" y="1593"/>
                      </a:lnTo>
                      <a:lnTo>
                        <a:pt x="7" y="1615"/>
                      </a:lnTo>
                      <a:lnTo>
                        <a:pt x="7" y="1628"/>
                      </a:lnTo>
                      <a:lnTo>
                        <a:pt x="11" y="1636"/>
                      </a:lnTo>
                      <a:lnTo>
                        <a:pt x="18" y="1638"/>
                      </a:lnTo>
                      <a:lnTo>
                        <a:pt x="22" y="1644"/>
                      </a:lnTo>
                      <a:lnTo>
                        <a:pt x="22" y="1656"/>
                      </a:lnTo>
                      <a:lnTo>
                        <a:pt x="18" y="1661"/>
                      </a:lnTo>
                      <a:lnTo>
                        <a:pt x="30" y="1651"/>
                      </a:lnTo>
                      <a:lnTo>
                        <a:pt x="35" y="1641"/>
                      </a:lnTo>
                      <a:lnTo>
                        <a:pt x="41" y="1647"/>
                      </a:lnTo>
                      <a:lnTo>
                        <a:pt x="35" y="1661"/>
                      </a:lnTo>
                      <a:lnTo>
                        <a:pt x="43" y="1661"/>
                      </a:lnTo>
                      <a:lnTo>
                        <a:pt x="46" y="1664"/>
                      </a:lnTo>
                      <a:lnTo>
                        <a:pt x="38" y="1669"/>
                      </a:lnTo>
                      <a:lnTo>
                        <a:pt x="24" y="1684"/>
                      </a:lnTo>
                      <a:lnTo>
                        <a:pt x="51" y="1695"/>
                      </a:lnTo>
                      <a:lnTo>
                        <a:pt x="56" y="1709"/>
                      </a:lnTo>
                      <a:lnTo>
                        <a:pt x="48" y="1732"/>
                      </a:lnTo>
                      <a:lnTo>
                        <a:pt x="69" y="1729"/>
                      </a:lnTo>
                      <a:lnTo>
                        <a:pt x="71" y="1747"/>
                      </a:lnTo>
                      <a:lnTo>
                        <a:pt x="58" y="1760"/>
                      </a:lnTo>
                      <a:lnTo>
                        <a:pt x="60" y="1774"/>
                      </a:lnTo>
                      <a:lnTo>
                        <a:pt x="64" y="1784"/>
                      </a:lnTo>
                      <a:lnTo>
                        <a:pt x="60" y="1802"/>
                      </a:lnTo>
                      <a:lnTo>
                        <a:pt x="69" y="1800"/>
                      </a:lnTo>
                      <a:lnTo>
                        <a:pt x="75" y="1802"/>
                      </a:lnTo>
                      <a:lnTo>
                        <a:pt x="84" y="1823"/>
                      </a:lnTo>
                      <a:lnTo>
                        <a:pt x="88" y="1841"/>
                      </a:lnTo>
                      <a:lnTo>
                        <a:pt x="97" y="1869"/>
                      </a:lnTo>
                      <a:lnTo>
                        <a:pt x="117" y="1885"/>
                      </a:lnTo>
                      <a:lnTo>
                        <a:pt x="125" y="1903"/>
                      </a:lnTo>
                      <a:lnTo>
                        <a:pt x="146" y="1915"/>
                      </a:lnTo>
                      <a:lnTo>
                        <a:pt x="160" y="1931"/>
                      </a:lnTo>
                      <a:lnTo>
                        <a:pt x="158" y="1943"/>
                      </a:lnTo>
                      <a:lnTo>
                        <a:pt x="146" y="1949"/>
                      </a:lnTo>
                      <a:lnTo>
                        <a:pt x="133" y="1948"/>
                      </a:lnTo>
                      <a:lnTo>
                        <a:pt x="130" y="1953"/>
                      </a:lnTo>
                      <a:lnTo>
                        <a:pt x="141" y="1979"/>
                      </a:lnTo>
                      <a:lnTo>
                        <a:pt x="128" y="1977"/>
                      </a:lnTo>
                      <a:lnTo>
                        <a:pt x="117" y="1971"/>
                      </a:lnTo>
                      <a:lnTo>
                        <a:pt x="114" y="1980"/>
                      </a:lnTo>
                      <a:lnTo>
                        <a:pt x="124" y="1997"/>
                      </a:lnTo>
                      <a:lnTo>
                        <a:pt x="130" y="2013"/>
                      </a:lnTo>
                      <a:lnTo>
                        <a:pt x="141" y="2037"/>
                      </a:lnTo>
                      <a:lnTo>
                        <a:pt x="154" y="2056"/>
                      </a:lnTo>
                      <a:lnTo>
                        <a:pt x="163" y="2070"/>
                      </a:lnTo>
                      <a:lnTo>
                        <a:pt x="156" y="2078"/>
                      </a:lnTo>
                      <a:lnTo>
                        <a:pt x="154" y="2088"/>
                      </a:lnTo>
                      <a:lnTo>
                        <a:pt x="153" y="2096"/>
                      </a:lnTo>
                      <a:lnTo>
                        <a:pt x="146" y="2099"/>
                      </a:lnTo>
                      <a:lnTo>
                        <a:pt x="143" y="2104"/>
                      </a:lnTo>
                      <a:lnTo>
                        <a:pt x="169" y="2104"/>
                      </a:lnTo>
                      <a:lnTo>
                        <a:pt x="189" y="2113"/>
                      </a:lnTo>
                      <a:lnTo>
                        <a:pt x="225" y="2102"/>
                      </a:lnTo>
                      <a:lnTo>
                        <a:pt x="258" y="2102"/>
                      </a:lnTo>
                      <a:lnTo>
                        <a:pt x="278" y="2110"/>
                      </a:lnTo>
                      <a:lnTo>
                        <a:pt x="288" y="2103"/>
                      </a:lnTo>
                      <a:lnTo>
                        <a:pt x="295" y="2081"/>
                      </a:lnTo>
                      <a:lnTo>
                        <a:pt x="291" y="2047"/>
                      </a:lnTo>
                      <a:lnTo>
                        <a:pt x="301" y="2026"/>
                      </a:lnTo>
                      <a:lnTo>
                        <a:pt x="310" y="2007"/>
                      </a:lnTo>
                      <a:lnTo>
                        <a:pt x="331" y="2013"/>
                      </a:lnTo>
                      <a:lnTo>
                        <a:pt x="338" y="1996"/>
                      </a:lnTo>
                      <a:lnTo>
                        <a:pt x="357" y="1987"/>
                      </a:lnTo>
                      <a:lnTo>
                        <a:pt x="385" y="1988"/>
                      </a:lnTo>
                      <a:lnTo>
                        <a:pt x="401" y="1992"/>
                      </a:lnTo>
                      <a:lnTo>
                        <a:pt x="423" y="1988"/>
                      </a:lnTo>
                      <a:lnTo>
                        <a:pt x="445" y="1994"/>
                      </a:lnTo>
                      <a:lnTo>
                        <a:pt x="466" y="1994"/>
                      </a:lnTo>
                      <a:lnTo>
                        <a:pt x="475" y="1963"/>
                      </a:lnTo>
                      <a:lnTo>
                        <a:pt x="492" y="1927"/>
                      </a:lnTo>
                      <a:lnTo>
                        <a:pt x="508" y="1900"/>
                      </a:lnTo>
                      <a:lnTo>
                        <a:pt x="509" y="1870"/>
                      </a:lnTo>
                      <a:lnTo>
                        <a:pt x="517" y="1850"/>
                      </a:lnTo>
                      <a:lnTo>
                        <a:pt x="515" y="1828"/>
                      </a:lnTo>
                      <a:lnTo>
                        <a:pt x="521" y="1811"/>
                      </a:lnTo>
                      <a:lnTo>
                        <a:pt x="531" y="1793"/>
                      </a:lnTo>
                      <a:lnTo>
                        <a:pt x="531" y="1779"/>
                      </a:lnTo>
                      <a:lnTo>
                        <a:pt x="521" y="1769"/>
                      </a:lnTo>
                      <a:lnTo>
                        <a:pt x="531" y="1753"/>
                      </a:lnTo>
                      <a:lnTo>
                        <a:pt x="530" y="1739"/>
                      </a:lnTo>
                      <a:lnTo>
                        <a:pt x="519" y="1729"/>
                      </a:lnTo>
                      <a:lnTo>
                        <a:pt x="517" y="1721"/>
                      </a:lnTo>
                      <a:lnTo>
                        <a:pt x="519" y="1715"/>
                      </a:lnTo>
                      <a:lnTo>
                        <a:pt x="531" y="1720"/>
                      </a:lnTo>
                      <a:lnTo>
                        <a:pt x="538" y="1717"/>
                      </a:lnTo>
                      <a:lnTo>
                        <a:pt x="532" y="1708"/>
                      </a:lnTo>
                      <a:lnTo>
                        <a:pt x="532" y="1703"/>
                      </a:lnTo>
                      <a:lnTo>
                        <a:pt x="539" y="1693"/>
                      </a:lnTo>
                      <a:lnTo>
                        <a:pt x="538" y="1686"/>
                      </a:lnTo>
                      <a:lnTo>
                        <a:pt x="539" y="1677"/>
                      </a:lnTo>
                      <a:lnTo>
                        <a:pt x="543" y="1661"/>
                      </a:lnTo>
                      <a:lnTo>
                        <a:pt x="539" y="1654"/>
                      </a:lnTo>
                      <a:lnTo>
                        <a:pt x="529" y="1644"/>
                      </a:lnTo>
                      <a:lnTo>
                        <a:pt x="544" y="1638"/>
                      </a:lnTo>
                      <a:lnTo>
                        <a:pt x="549" y="1630"/>
                      </a:lnTo>
                      <a:lnTo>
                        <a:pt x="536" y="1611"/>
                      </a:lnTo>
                      <a:lnTo>
                        <a:pt x="547" y="1610"/>
                      </a:lnTo>
                      <a:lnTo>
                        <a:pt x="560" y="1605"/>
                      </a:lnTo>
                      <a:lnTo>
                        <a:pt x="564" y="1590"/>
                      </a:lnTo>
                      <a:lnTo>
                        <a:pt x="574" y="1589"/>
                      </a:lnTo>
                      <a:lnTo>
                        <a:pt x="587" y="1590"/>
                      </a:lnTo>
                      <a:lnTo>
                        <a:pt x="596" y="1582"/>
                      </a:lnTo>
                      <a:lnTo>
                        <a:pt x="605" y="1573"/>
                      </a:lnTo>
                      <a:lnTo>
                        <a:pt x="615" y="1562"/>
                      </a:lnTo>
                      <a:lnTo>
                        <a:pt x="615" y="1544"/>
                      </a:lnTo>
                      <a:lnTo>
                        <a:pt x="628" y="1548"/>
                      </a:lnTo>
                      <a:lnTo>
                        <a:pt x="628" y="1565"/>
                      </a:lnTo>
                      <a:lnTo>
                        <a:pt x="635" y="1565"/>
                      </a:lnTo>
                      <a:lnTo>
                        <a:pt x="649" y="1563"/>
                      </a:lnTo>
                      <a:lnTo>
                        <a:pt x="662" y="1544"/>
                      </a:lnTo>
                      <a:lnTo>
                        <a:pt x="686" y="1525"/>
                      </a:lnTo>
                      <a:lnTo>
                        <a:pt x="679" y="1508"/>
                      </a:lnTo>
                      <a:lnTo>
                        <a:pt x="688" y="1514"/>
                      </a:lnTo>
                      <a:lnTo>
                        <a:pt x="699" y="1514"/>
                      </a:lnTo>
                      <a:lnTo>
                        <a:pt x="699" y="1505"/>
                      </a:lnTo>
                      <a:lnTo>
                        <a:pt x="709" y="1498"/>
                      </a:lnTo>
                      <a:lnTo>
                        <a:pt x="707" y="1491"/>
                      </a:lnTo>
                      <a:lnTo>
                        <a:pt x="697" y="1492"/>
                      </a:lnTo>
                      <a:lnTo>
                        <a:pt x="680" y="1498"/>
                      </a:lnTo>
                      <a:lnTo>
                        <a:pt x="685" y="1475"/>
                      </a:lnTo>
                      <a:lnTo>
                        <a:pt x="673" y="1466"/>
                      </a:lnTo>
                      <a:lnTo>
                        <a:pt x="702" y="1469"/>
                      </a:lnTo>
                      <a:lnTo>
                        <a:pt x="709" y="1455"/>
                      </a:lnTo>
                      <a:lnTo>
                        <a:pt x="718" y="1443"/>
                      </a:lnTo>
                      <a:lnTo>
                        <a:pt x="726" y="1433"/>
                      </a:lnTo>
                      <a:lnTo>
                        <a:pt x="728" y="1422"/>
                      </a:lnTo>
                      <a:lnTo>
                        <a:pt x="731" y="1412"/>
                      </a:lnTo>
                      <a:lnTo>
                        <a:pt x="728" y="1402"/>
                      </a:lnTo>
                      <a:lnTo>
                        <a:pt x="720" y="1390"/>
                      </a:lnTo>
                      <a:lnTo>
                        <a:pt x="697" y="1378"/>
                      </a:lnTo>
                      <a:lnTo>
                        <a:pt x="687" y="1364"/>
                      </a:lnTo>
                      <a:lnTo>
                        <a:pt x="680" y="1357"/>
                      </a:lnTo>
                      <a:lnTo>
                        <a:pt x="694" y="1357"/>
                      </a:lnTo>
                      <a:lnTo>
                        <a:pt x="692" y="1352"/>
                      </a:lnTo>
                      <a:lnTo>
                        <a:pt x="671" y="1347"/>
                      </a:lnTo>
                      <a:lnTo>
                        <a:pt x="656" y="1340"/>
                      </a:lnTo>
                      <a:lnTo>
                        <a:pt x="651" y="1325"/>
                      </a:lnTo>
                      <a:lnTo>
                        <a:pt x="645" y="1313"/>
                      </a:lnTo>
                      <a:lnTo>
                        <a:pt x="630" y="1314"/>
                      </a:lnTo>
                      <a:lnTo>
                        <a:pt x="616" y="1317"/>
                      </a:lnTo>
                      <a:lnTo>
                        <a:pt x="609" y="1308"/>
                      </a:lnTo>
                      <a:lnTo>
                        <a:pt x="603" y="1303"/>
                      </a:lnTo>
                      <a:lnTo>
                        <a:pt x="598" y="1302"/>
                      </a:lnTo>
                      <a:lnTo>
                        <a:pt x="598" y="1308"/>
                      </a:lnTo>
                      <a:lnTo>
                        <a:pt x="584" y="1308"/>
                      </a:lnTo>
                      <a:lnTo>
                        <a:pt x="585" y="1313"/>
                      </a:lnTo>
                      <a:lnTo>
                        <a:pt x="583" y="1295"/>
                      </a:lnTo>
                      <a:lnTo>
                        <a:pt x="570" y="1292"/>
                      </a:lnTo>
                      <a:lnTo>
                        <a:pt x="577" y="1282"/>
                      </a:lnTo>
                      <a:lnTo>
                        <a:pt x="577" y="1266"/>
                      </a:lnTo>
                      <a:lnTo>
                        <a:pt x="570" y="1256"/>
                      </a:lnTo>
                      <a:lnTo>
                        <a:pt x="567" y="1238"/>
                      </a:lnTo>
                      <a:lnTo>
                        <a:pt x="564" y="1218"/>
                      </a:lnTo>
                      <a:lnTo>
                        <a:pt x="564" y="1193"/>
                      </a:lnTo>
                      <a:lnTo>
                        <a:pt x="560" y="1183"/>
                      </a:lnTo>
                      <a:lnTo>
                        <a:pt x="560" y="1175"/>
                      </a:lnTo>
                      <a:lnTo>
                        <a:pt x="557" y="1162"/>
                      </a:lnTo>
                      <a:lnTo>
                        <a:pt x="559" y="1153"/>
                      </a:lnTo>
                      <a:lnTo>
                        <a:pt x="564" y="1144"/>
                      </a:lnTo>
                      <a:lnTo>
                        <a:pt x="562" y="1136"/>
                      </a:lnTo>
                      <a:lnTo>
                        <a:pt x="587" y="1146"/>
                      </a:lnTo>
                      <a:lnTo>
                        <a:pt x="587" y="1136"/>
                      </a:lnTo>
                      <a:lnTo>
                        <a:pt x="583" y="1122"/>
                      </a:lnTo>
                      <a:lnTo>
                        <a:pt x="579" y="1105"/>
                      </a:lnTo>
                      <a:lnTo>
                        <a:pt x="583" y="1079"/>
                      </a:lnTo>
                      <a:lnTo>
                        <a:pt x="590" y="1062"/>
                      </a:lnTo>
                      <a:lnTo>
                        <a:pt x="592" y="1054"/>
                      </a:lnTo>
                      <a:lnTo>
                        <a:pt x="581" y="1043"/>
                      </a:lnTo>
                      <a:lnTo>
                        <a:pt x="575" y="1032"/>
                      </a:lnTo>
                      <a:lnTo>
                        <a:pt x="575" y="1014"/>
                      </a:lnTo>
                      <a:lnTo>
                        <a:pt x="585" y="1016"/>
                      </a:lnTo>
                      <a:lnTo>
                        <a:pt x="603" y="1023"/>
                      </a:lnTo>
                      <a:lnTo>
                        <a:pt x="603" y="1020"/>
                      </a:lnTo>
                      <a:lnTo>
                        <a:pt x="609" y="1016"/>
                      </a:lnTo>
                      <a:lnTo>
                        <a:pt x="616" y="1006"/>
                      </a:lnTo>
                      <a:lnTo>
                        <a:pt x="618" y="1000"/>
                      </a:lnTo>
                      <a:lnTo>
                        <a:pt x="616" y="997"/>
                      </a:lnTo>
                      <a:lnTo>
                        <a:pt x="618" y="987"/>
                      </a:lnTo>
                      <a:lnTo>
                        <a:pt x="620" y="976"/>
                      </a:lnTo>
                      <a:lnTo>
                        <a:pt x="613" y="962"/>
                      </a:lnTo>
                      <a:lnTo>
                        <a:pt x="613" y="951"/>
                      </a:lnTo>
                      <a:lnTo>
                        <a:pt x="615" y="956"/>
                      </a:lnTo>
                      <a:lnTo>
                        <a:pt x="616" y="964"/>
                      </a:lnTo>
                      <a:lnTo>
                        <a:pt x="626" y="967"/>
                      </a:lnTo>
                      <a:lnTo>
                        <a:pt x="631" y="973"/>
                      </a:lnTo>
                      <a:lnTo>
                        <a:pt x="638" y="972"/>
                      </a:lnTo>
                      <a:lnTo>
                        <a:pt x="645" y="958"/>
                      </a:lnTo>
                      <a:lnTo>
                        <a:pt x="656" y="962"/>
                      </a:lnTo>
                      <a:lnTo>
                        <a:pt x="656" y="953"/>
                      </a:lnTo>
                      <a:lnTo>
                        <a:pt x="662" y="946"/>
                      </a:lnTo>
                      <a:lnTo>
                        <a:pt x="658" y="942"/>
                      </a:lnTo>
                      <a:lnTo>
                        <a:pt x="648" y="939"/>
                      </a:lnTo>
                      <a:lnTo>
                        <a:pt x="645" y="939"/>
                      </a:lnTo>
                      <a:lnTo>
                        <a:pt x="658" y="941"/>
                      </a:lnTo>
                      <a:lnTo>
                        <a:pt x="662" y="935"/>
                      </a:lnTo>
                      <a:lnTo>
                        <a:pt x="669" y="931"/>
                      </a:lnTo>
                      <a:lnTo>
                        <a:pt x="669" y="925"/>
                      </a:lnTo>
                      <a:lnTo>
                        <a:pt x="680" y="920"/>
                      </a:lnTo>
                      <a:lnTo>
                        <a:pt x="682" y="908"/>
                      </a:lnTo>
                      <a:lnTo>
                        <a:pt x="688" y="905"/>
                      </a:lnTo>
                      <a:lnTo>
                        <a:pt x="688" y="889"/>
                      </a:lnTo>
                      <a:lnTo>
                        <a:pt x="700" y="886"/>
                      </a:lnTo>
                      <a:lnTo>
                        <a:pt x="715" y="889"/>
                      </a:lnTo>
                      <a:lnTo>
                        <a:pt x="733" y="877"/>
                      </a:lnTo>
                      <a:lnTo>
                        <a:pt x="737" y="863"/>
                      </a:lnTo>
                      <a:lnTo>
                        <a:pt x="750" y="854"/>
                      </a:lnTo>
                      <a:lnTo>
                        <a:pt x="756" y="848"/>
                      </a:lnTo>
                      <a:lnTo>
                        <a:pt x="767" y="855"/>
                      </a:lnTo>
                      <a:lnTo>
                        <a:pt x="776" y="851"/>
                      </a:lnTo>
                      <a:lnTo>
                        <a:pt x="784" y="846"/>
                      </a:lnTo>
                      <a:lnTo>
                        <a:pt x="787" y="832"/>
                      </a:lnTo>
                      <a:lnTo>
                        <a:pt x="799" y="824"/>
                      </a:lnTo>
                      <a:lnTo>
                        <a:pt x="810" y="826"/>
                      </a:lnTo>
                      <a:lnTo>
                        <a:pt x="816" y="821"/>
                      </a:lnTo>
                      <a:lnTo>
                        <a:pt x="827" y="816"/>
                      </a:lnTo>
                      <a:lnTo>
                        <a:pt x="833" y="811"/>
                      </a:lnTo>
                      <a:lnTo>
                        <a:pt x="837" y="805"/>
                      </a:lnTo>
                      <a:lnTo>
                        <a:pt x="840" y="800"/>
                      </a:lnTo>
                      <a:lnTo>
                        <a:pt x="851" y="794"/>
                      </a:lnTo>
                      <a:lnTo>
                        <a:pt x="859" y="774"/>
                      </a:lnTo>
                      <a:lnTo>
                        <a:pt x="863" y="761"/>
                      </a:lnTo>
                      <a:lnTo>
                        <a:pt x="868" y="753"/>
                      </a:lnTo>
                      <a:lnTo>
                        <a:pt x="878" y="746"/>
                      </a:lnTo>
                      <a:lnTo>
                        <a:pt x="881" y="738"/>
                      </a:lnTo>
                      <a:lnTo>
                        <a:pt x="886" y="729"/>
                      </a:lnTo>
                      <a:lnTo>
                        <a:pt x="893" y="713"/>
                      </a:lnTo>
                      <a:lnTo>
                        <a:pt x="899" y="707"/>
                      </a:lnTo>
                      <a:lnTo>
                        <a:pt x="901" y="713"/>
                      </a:lnTo>
                      <a:lnTo>
                        <a:pt x="901" y="724"/>
                      </a:lnTo>
                      <a:lnTo>
                        <a:pt x="906" y="718"/>
                      </a:lnTo>
                      <a:lnTo>
                        <a:pt x="912" y="708"/>
                      </a:lnTo>
                      <a:lnTo>
                        <a:pt x="914" y="702"/>
                      </a:lnTo>
                      <a:lnTo>
                        <a:pt x="906" y="697"/>
                      </a:lnTo>
                      <a:lnTo>
                        <a:pt x="904" y="690"/>
                      </a:lnTo>
                      <a:lnTo>
                        <a:pt x="899" y="685"/>
                      </a:lnTo>
                      <a:lnTo>
                        <a:pt x="886" y="678"/>
                      </a:lnTo>
                      <a:lnTo>
                        <a:pt x="881" y="673"/>
                      </a:lnTo>
                      <a:lnTo>
                        <a:pt x="878" y="665"/>
                      </a:lnTo>
                      <a:lnTo>
                        <a:pt x="881" y="663"/>
                      </a:lnTo>
                      <a:lnTo>
                        <a:pt x="878" y="654"/>
                      </a:lnTo>
                      <a:lnTo>
                        <a:pt x="871" y="648"/>
                      </a:lnTo>
                      <a:lnTo>
                        <a:pt x="871" y="644"/>
                      </a:lnTo>
                      <a:lnTo>
                        <a:pt x="876" y="639"/>
                      </a:lnTo>
                      <a:lnTo>
                        <a:pt x="878" y="632"/>
                      </a:lnTo>
                      <a:lnTo>
                        <a:pt x="889" y="625"/>
                      </a:lnTo>
                      <a:lnTo>
                        <a:pt x="894" y="611"/>
                      </a:lnTo>
                      <a:lnTo>
                        <a:pt x="899" y="605"/>
                      </a:lnTo>
                      <a:lnTo>
                        <a:pt x="899" y="595"/>
                      </a:lnTo>
                      <a:lnTo>
                        <a:pt x="901" y="587"/>
                      </a:lnTo>
                      <a:lnTo>
                        <a:pt x="897" y="583"/>
                      </a:lnTo>
                      <a:lnTo>
                        <a:pt x="893" y="575"/>
                      </a:lnTo>
                      <a:lnTo>
                        <a:pt x="886" y="567"/>
                      </a:lnTo>
                      <a:lnTo>
                        <a:pt x="886" y="566"/>
                      </a:lnTo>
                      <a:lnTo>
                        <a:pt x="895" y="558"/>
                      </a:lnTo>
                      <a:lnTo>
                        <a:pt x="899" y="556"/>
                      </a:lnTo>
                      <a:lnTo>
                        <a:pt x="899" y="545"/>
                      </a:lnTo>
                      <a:lnTo>
                        <a:pt x="906" y="545"/>
                      </a:lnTo>
                      <a:lnTo>
                        <a:pt x="912" y="547"/>
                      </a:lnTo>
                      <a:lnTo>
                        <a:pt x="919" y="548"/>
                      </a:lnTo>
                      <a:lnTo>
                        <a:pt x="922" y="545"/>
                      </a:lnTo>
                      <a:lnTo>
                        <a:pt x="923" y="538"/>
                      </a:lnTo>
                      <a:lnTo>
                        <a:pt x="919" y="533"/>
                      </a:lnTo>
                      <a:lnTo>
                        <a:pt x="921" y="532"/>
                      </a:lnTo>
                      <a:lnTo>
                        <a:pt x="932" y="530"/>
                      </a:lnTo>
                      <a:lnTo>
                        <a:pt x="934" y="524"/>
                      </a:lnTo>
                      <a:lnTo>
                        <a:pt x="925" y="517"/>
                      </a:lnTo>
                      <a:lnTo>
                        <a:pt x="916" y="507"/>
                      </a:lnTo>
                      <a:lnTo>
                        <a:pt x="916" y="504"/>
                      </a:lnTo>
                      <a:lnTo>
                        <a:pt x="932" y="511"/>
                      </a:lnTo>
                      <a:lnTo>
                        <a:pt x="940" y="519"/>
                      </a:lnTo>
                      <a:lnTo>
                        <a:pt x="945" y="519"/>
                      </a:lnTo>
                      <a:lnTo>
                        <a:pt x="945" y="513"/>
                      </a:lnTo>
                      <a:lnTo>
                        <a:pt x="944" y="502"/>
                      </a:lnTo>
                      <a:lnTo>
                        <a:pt x="945" y="504"/>
                      </a:lnTo>
                      <a:lnTo>
                        <a:pt x="948" y="501"/>
                      </a:lnTo>
                      <a:lnTo>
                        <a:pt x="948" y="487"/>
                      </a:lnTo>
                      <a:lnTo>
                        <a:pt x="947" y="476"/>
                      </a:lnTo>
                      <a:lnTo>
                        <a:pt x="953" y="475"/>
                      </a:lnTo>
                      <a:lnTo>
                        <a:pt x="957" y="475"/>
                      </a:lnTo>
                      <a:lnTo>
                        <a:pt x="958" y="475"/>
                      </a:lnTo>
                      <a:lnTo>
                        <a:pt x="958" y="480"/>
                      </a:lnTo>
                      <a:lnTo>
                        <a:pt x="965" y="485"/>
                      </a:lnTo>
                      <a:lnTo>
                        <a:pt x="972" y="487"/>
                      </a:lnTo>
                      <a:lnTo>
                        <a:pt x="973" y="478"/>
                      </a:lnTo>
                      <a:lnTo>
                        <a:pt x="978" y="471"/>
                      </a:lnTo>
                      <a:lnTo>
                        <a:pt x="985" y="476"/>
                      </a:lnTo>
                      <a:lnTo>
                        <a:pt x="987" y="480"/>
                      </a:lnTo>
                      <a:lnTo>
                        <a:pt x="994" y="487"/>
                      </a:lnTo>
                      <a:lnTo>
                        <a:pt x="999" y="485"/>
                      </a:lnTo>
                      <a:lnTo>
                        <a:pt x="1009" y="491"/>
                      </a:lnTo>
                      <a:lnTo>
                        <a:pt x="1014" y="476"/>
                      </a:lnTo>
                      <a:lnTo>
                        <a:pt x="1040" y="473"/>
                      </a:lnTo>
                      <a:lnTo>
                        <a:pt x="1051" y="470"/>
                      </a:lnTo>
                      <a:lnTo>
                        <a:pt x="1064" y="476"/>
                      </a:lnTo>
                      <a:lnTo>
                        <a:pt x="1073" y="484"/>
                      </a:lnTo>
                      <a:lnTo>
                        <a:pt x="1077" y="475"/>
                      </a:lnTo>
                      <a:lnTo>
                        <a:pt x="1083" y="470"/>
                      </a:lnTo>
                      <a:lnTo>
                        <a:pt x="1077" y="457"/>
                      </a:lnTo>
                      <a:lnTo>
                        <a:pt x="1066" y="444"/>
                      </a:lnTo>
                      <a:lnTo>
                        <a:pt x="1051" y="420"/>
                      </a:lnTo>
                      <a:lnTo>
                        <a:pt x="1042" y="399"/>
                      </a:lnTo>
                      <a:lnTo>
                        <a:pt x="1044" y="379"/>
                      </a:lnTo>
                      <a:lnTo>
                        <a:pt x="1053" y="361"/>
                      </a:lnTo>
                      <a:lnTo>
                        <a:pt x="1053" y="350"/>
                      </a:lnTo>
                      <a:lnTo>
                        <a:pt x="1051" y="337"/>
                      </a:lnTo>
                      <a:lnTo>
                        <a:pt x="1042" y="323"/>
                      </a:lnTo>
                      <a:lnTo>
                        <a:pt x="1029" y="308"/>
                      </a:lnTo>
                      <a:lnTo>
                        <a:pt x="1017" y="290"/>
                      </a:lnTo>
                      <a:lnTo>
                        <a:pt x="1011" y="273"/>
                      </a:lnTo>
                      <a:lnTo>
                        <a:pt x="1012" y="259"/>
                      </a:lnTo>
                      <a:lnTo>
                        <a:pt x="1015" y="250"/>
                      </a:lnTo>
                      <a:lnTo>
                        <a:pt x="1011" y="234"/>
                      </a:lnTo>
                      <a:lnTo>
                        <a:pt x="1002" y="227"/>
                      </a:lnTo>
                      <a:lnTo>
                        <a:pt x="998" y="212"/>
                      </a:lnTo>
                      <a:lnTo>
                        <a:pt x="993" y="189"/>
                      </a:lnTo>
                      <a:lnTo>
                        <a:pt x="993" y="173"/>
                      </a:lnTo>
                      <a:lnTo>
                        <a:pt x="998" y="160"/>
                      </a:lnTo>
                      <a:lnTo>
                        <a:pt x="993" y="152"/>
                      </a:lnTo>
                      <a:lnTo>
                        <a:pt x="980" y="135"/>
                      </a:lnTo>
                      <a:lnTo>
                        <a:pt x="963" y="118"/>
                      </a:lnTo>
                      <a:lnTo>
                        <a:pt x="945" y="97"/>
                      </a:lnTo>
                      <a:lnTo>
                        <a:pt x="919" y="82"/>
                      </a:lnTo>
                      <a:lnTo>
                        <a:pt x="873" y="75"/>
                      </a:lnTo>
                      <a:lnTo>
                        <a:pt x="850" y="59"/>
                      </a:lnTo>
                      <a:lnTo>
                        <a:pt x="829" y="47"/>
                      </a:lnTo>
                      <a:lnTo>
                        <a:pt x="794" y="20"/>
                      </a:lnTo>
                      <a:lnTo>
                        <a:pt x="780" y="13"/>
                      </a:lnTo>
                      <a:lnTo>
                        <a:pt x="773" y="5"/>
                      </a:lnTo>
                      <a:lnTo>
                        <a:pt x="76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sz="2400"/>
                </a:p>
              </p:txBody>
            </p:sp>
            <p:sp>
              <p:nvSpPr>
                <p:cNvPr id="131" name="Freeform 30">
                  <a:extLst>
                    <a:ext uri="{FF2B5EF4-FFF2-40B4-BE49-F238E27FC236}">
                      <a16:creationId xmlns:a16="http://schemas.microsoft.com/office/drawing/2014/main" id="{A186ACA1-2531-4B18-83CE-B5F498E2C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2" y="2780"/>
                  <a:ext cx="83" cy="153"/>
                </a:xfrm>
                <a:custGeom>
                  <a:avLst/>
                  <a:gdLst>
                    <a:gd name="T0" fmla="*/ 3 w 95"/>
                    <a:gd name="T1" fmla="*/ 58 h 211"/>
                    <a:gd name="T2" fmla="*/ 11 w 95"/>
                    <a:gd name="T3" fmla="*/ 56 h 211"/>
                    <a:gd name="T4" fmla="*/ 17 w 95"/>
                    <a:gd name="T5" fmla="*/ 51 h 211"/>
                    <a:gd name="T6" fmla="*/ 21 w 95"/>
                    <a:gd name="T7" fmla="*/ 46 h 211"/>
                    <a:gd name="T8" fmla="*/ 31 w 95"/>
                    <a:gd name="T9" fmla="*/ 42 h 211"/>
                    <a:gd name="T10" fmla="*/ 39 w 95"/>
                    <a:gd name="T11" fmla="*/ 38 h 211"/>
                    <a:gd name="T12" fmla="*/ 39 w 95"/>
                    <a:gd name="T13" fmla="*/ 36 h 211"/>
                    <a:gd name="T14" fmla="*/ 51 w 95"/>
                    <a:gd name="T15" fmla="*/ 30 h 211"/>
                    <a:gd name="T16" fmla="*/ 48 w 95"/>
                    <a:gd name="T17" fmla="*/ 25 h 211"/>
                    <a:gd name="T18" fmla="*/ 45 w 95"/>
                    <a:gd name="T19" fmla="*/ 13 h 211"/>
                    <a:gd name="T20" fmla="*/ 48 w 95"/>
                    <a:gd name="T21" fmla="*/ 11 h 211"/>
                    <a:gd name="T22" fmla="*/ 49 w 95"/>
                    <a:gd name="T23" fmla="*/ 11 h 211"/>
                    <a:gd name="T24" fmla="*/ 56 w 95"/>
                    <a:gd name="T25" fmla="*/ 9 h 211"/>
                    <a:gd name="T26" fmla="*/ 55 w 95"/>
                    <a:gd name="T27" fmla="*/ 5 h 211"/>
                    <a:gd name="T28" fmla="*/ 56 w 95"/>
                    <a:gd name="T29" fmla="*/ 1 h 211"/>
                    <a:gd name="T30" fmla="*/ 48 w 95"/>
                    <a:gd name="T31" fmla="*/ 0 h 211"/>
                    <a:gd name="T32" fmla="*/ 41 w 95"/>
                    <a:gd name="T33" fmla="*/ 4 h 211"/>
                    <a:gd name="T34" fmla="*/ 31 w 95"/>
                    <a:gd name="T35" fmla="*/ 1 h 211"/>
                    <a:gd name="T36" fmla="*/ 9 w 95"/>
                    <a:gd name="T37" fmla="*/ 16 h 211"/>
                    <a:gd name="T38" fmla="*/ 3 w 95"/>
                    <a:gd name="T39" fmla="*/ 22 h 211"/>
                    <a:gd name="T40" fmla="*/ 3 w 95"/>
                    <a:gd name="T41" fmla="*/ 28 h 211"/>
                    <a:gd name="T42" fmla="*/ 3 w 95"/>
                    <a:gd name="T43" fmla="*/ 33 h 211"/>
                    <a:gd name="T44" fmla="*/ 0 w 95"/>
                    <a:gd name="T45" fmla="*/ 39 h 211"/>
                    <a:gd name="T46" fmla="*/ 2 w 95"/>
                    <a:gd name="T47" fmla="*/ 42 h 211"/>
                    <a:gd name="T48" fmla="*/ 3 w 95"/>
                    <a:gd name="T49" fmla="*/ 46 h 211"/>
                    <a:gd name="T50" fmla="*/ 3 w 95"/>
                    <a:gd name="T51" fmla="*/ 50 h 211"/>
                    <a:gd name="T52" fmla="*/ 7 w 95"/>
                    <a:gd name="T53" fmla="*/ 50 h 211"/>
                    <a:gd name="T54" fmla="*/ 11 w 95"/>
                    <a:gd name="T55" fmla="*/ 49 h 211"/>
                    <a:gd name="T56" fmla="*/ 10 w 95"/>
                    <a:gd name="T57" fmla="*/ 53 h 211"/>
                    <a:gd name="T58" fmla="*/ 5 w 95"/>
                    <a:gd name="T59" fmla="*/ 57 h 211"/>
                    <a:gd name="T60" fmla="*/ 3 w 95"/>
                    <a:gd name="T61" fmla="*/ 58 h 2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95" h="211">
                      <a:moveTo>
                        <a:pt x="5" y="211"/>
                      </a:moveTo>
                      <a:lnTo>
                        <a:pt x="19" y="202"/>
                      </a:lnTo>
                      <a:lnTo>
                        <a:pt x="30" y="185"/>
                      </a:lnTo>
                      <a:lnTo>
                        <a:pt x="37" y="167"/>
                      </a:lnTo>
                      <a:lnTo>
                        <a:pt x="54" y="152"/>
                      </a:lnTo>
                      <a:lnTo>
                        <a:pt x="67" y="137"/>
                      </a:lnTo>
                      <a:lnTo>
                        <a:pt x="67" y="127"/>
                      </a:lnTo>
                      <a:lnTo>
                        <a:pt x="86" y="108"/>
                      </a:lnTo>
                      <a:lnTo>
                        <a:pt x="82" y="90"/>
                      </a:lnTo>
                      <a:lnTo>
                        <a:pt x="77" y="47"/>
                      </a:lnTo>
                      <a:lnTo>
                        <a:pt x="82" y="37"/>
                      </a:lnTo>
                      <a:lnTo>
                        <a:pt x="84" y="37"/>
                      </a:lnTo>
                      <a:lnTo>
                        <a:pt x="95" y="30"/>
                      </a:lnTo>
                      <a:lnTo>
                        <a:pt x="94" y="17"/>
                      </a:lnTo>
                      <a:lnTo>
                        <a:pt x="95" y="2"/>
                      </a:lnTo>
                      <a:lnTo>
                        <a:pt x="82" y="0"/>
                      </a:lnTo>
                      <a:lnTo>
                        <a:pt x="71" y="13"/>
                      </a:lnTo>
                      <a:lnTo>
                        <a:pt x="54" y="5"/>
                      </a:lnTo>
                      <a:lnTo>
                        <a:pt x="15" y="56"/>
                      </a:lnTo>
                      <a:lnTo>
                        <a:pt x="5" y="82"/>
                      </a:lnTo>
                      <a:lnTo>
                        <a:pt x="4" y="103"/>
                      </a:lnTo>
                      <a:lnTo>
                        <a:pt x="4" y="122"/>
                      </a:lnTo>
                      <a:lnTo>
                        <a:pt x="0" y="140"/>
                      </a:lnTo>
                      <a:lnTo>
                        <a:pt x="2" y="153"/>
                      </a:lnTo>
                      <a:lnTo>
                        <a:pt x="7" y="165"/>
                      </a:lnTo>
                      <a:lnTo>
                        <a:pt x="7" y="181"/>
                      </a:lnTo>
                      <a:lnTo>
                        <a:pt x="11" y="180"/>
                      </a:lnTo>
                      <a:lnTo>
                        <a:pt x="19" y="178"/>
                      </a:lnTo>
                      <a:lnTo>
                        <a:pt x="17" y="191"/>
                      </a:lnTo>
                      <a:lnTo>
                        <a:pt x="9" y="204"/>
                      </a:lnTo>
                      <a:lnTo>
                        <a:pt x="5" y="2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 sz="2400"/>
                </a:p>
              </p:txBody>
            </p:sp>
            <p:sp>
              <p:nvSpPr>
                <p:cNvPr id="132" name="Freeform 31">
                  <a:extLst>
                    <a:ext uri="{FF2B5EF4-FFF2-40B4-BE49-F238E27FC236}">
                      <a16:creationId xmlns:a16="http://schemas.microsoft.com/office/drawing/2014/main" id="{E0168EB7-42D6-44E6-8D89-6DDABFC43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0" y="2873"/>
                  <a:ext cx="66" cy="169"/>
                </a:xfrm>
                <a:custGeom>
                  <a:avLst/>
                  <a:gdLst>
                    <a:gd name="T0" fmla="*/ 2 w 75"/>
                    <a:gd name="T1" fmla="*/ 64 h 234"/>
                    <a:gd name="T2" fmla="*/ 10 w 75"/>
                    <a:gd name="T3" fmla="*/ 59 h 234"/>
                    <a:gd name="T4" fmla="*/ 14 w 75"/>
                    <a:gd name="T5" fmla="*/ 51 h 234"/>
                    <a:gd name="T6" fmla="*/ 19 w 75"/>
                    <a:gd name="T7" fmla="*/ 40 h 234"/>
                    <a:gd name="T8" fmla="*/ 27 w 75"/>
                    <a:gd name="T9" fmla="*/ 31 h 234"/>
                    <a:gd name="T10" fmla="*/ 33 w 75"/>
                    <a:gd name="T11" fmla="*/ 22 h 234"/>
                    <a:gd name="T12" fmla="*/ 37 w 75"/>
                    <a:gd name="T13" fmla="*/ 13 h 234"/>
                    <a:gd name="T14" fmla="*/ 41 w 75"/>
                    <a:gd name="T15" fmla="*/ 5 h 234"/>
                    <a:gd name="T16" fmla="*/ 45 w 75"/>
                    <a:gd name="T17" fmla="*/ 2 h 234"/>
                    <a:gd name="T18" fmla="*/ 45 w 75"/>
                    <a:gd name="T19" fmla="*/ 0 h 234"/>
                    <a:gd name="T20" fmla="*/ 40 w 75"/>
                    <a:gd name="T21" fmla="*/ 2 h 234"/>
                    <a:gd name="T22" fmla="*/ 35 w 75"/>
                    <a:gd name="T23" fmla="*/ 7 h 234"/>
                    <a:gd name="T24" fmla="*/ 32 w 75"/>
                    <a:gd name="T25" fmla="*/ 12 h 234"/>
                    <a:gd name="T26" fmla="*/ 23 w 75"/>
                    <a:gd name="T27" fmla="*/ 25 h 234"/>
                    <a:gd name="T28" fmla="*/ 17 w 75"/>
                    <a:gd name="T29" fmla="*/ 31 h 234"/>
                    <a:gd name="T30" fmla="*/ 7 w 75"/>
                    <a:gd name="T31" fmla="*/ 41 h 234"/>
                    <a:gd name="T32" fmla="*/ 4 w 75"/>
                    <a:gd name="T33" fmla="*/ 50 h 234"/>
                    <a:gd name="T34" fmla="*/ 0 w 75"/>
                    <a:gd name="T35" fmla="*/ 61 h 234"/>
                    <a:gd name="T36" fmla="*/ 2 w 75"/>
                    <a:gd name="T37" fmla="*/ 64 h 23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5" h="234">
                      <a:moveTo>
                        <a:pt x="2" y="234"/>
                      </a:moveTo>
                      <a:lnTo>
                        <a:pt x="17" y="214"/>
                      </a:lnTo>
                      <a:lnTo>
                        <a:pt x="24" y="187"/>
                      </a:lnTo>
                      <a:lnTo>
                        <a:pt x="32" y="150"/>
                      </a:lnTo>
                      <a:lnTo>
                        <a:pt x="45" y="112"/>
                      </a:lnTo>
                      <a:lnTo>
                        <a:pt x="54" y="82"/>
                      </a:lnTo>
                      <a:lnTo>
                        <a:pt x="62" y="49"/>
                      </a:lnTo>
                      <a:lnTo>
                        <a:pt x="68" y="19"/>
                      </a:lnTo>
                      <a:lnTo>
                        <a:pt x="75" y="8"/>
                      </a:lnTo>
                      <a:lnTo>
                        <a:pt x="75" y="0"/>
                      </a:lnTo>
                      <a:lnTo>
                        <a:pt x="66" y="8"/>
                      </a:lnTo>
                      <a:lnTo>
                        <a:pt x="58" y="24"/>
                      </a:lnTo>
                      <a:lnTo>
                        <a:pt x="53" y="45"/>
                      </a:lnTo>
                      <a:lnTo>
                        <a:pt x="39" y="94"/>
                      </a:lnTo>
                      <a:lnTo>
                        <a:pt x="28" y="112"/>
                      </a:lnTo>
                      <a:lnTo>
                        <a:pt x="11" y="152"/>
                      </a:lnTo>
                      <a:lnTo>
                        <a:pt x="6" y="184"/>
                      </a:lnTo>
                      <a:lnTo>
                        <a:pt x="0" y="225"/>
                      </a:lnTo>
                      <a:lnTo>
                        <a:pt x="2" y="23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 sz="2400"/>
                </a:p>
              </p:txBody>
            </p:sp>
            <p:sp>
              <p:nvSpPr>
                <p:cNvPr id="133" name="Freeform 32">
                  <a:extLst>
                    <a:ext uri="{FF2B5EF4-FFF2-40B4-BE49-F238E27FC236}">
                      <a16:creationId xmlns:a16="http://schemas.microsoft.com/office/drawing/2014/main" id="{3880DAA6-2364-4B69-8590-5CD124F31D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46036">
                  <a:off x="4218" y="2529"/>
                  <a:ext cx="11" cy="13"/>
                </a:xfrm>
                <a:custGeom>
                  <a:avLst/>
                  <a:gdLst>
                    <a:gd name="T0" fmla="*/ 0 w 31"/>
                    <a:gd name="T1" fmla="*/ 0 h 45"/>
                    <a:gd name="T2" fmla="*/ 0 w 31"/>
                    <a:gd name="T3" fmla="*/ 0 h 45"/>
                    <a:gd name="T4" fmla="*/ 0 w 31"/>
                    <a:gd name="T5" fmla="*/ 0 h 45"/>
                    <a:gd name="T6" fmla="*/ 0 w 31"/>
                    <a:gd name="T7" fmla="*/ 0 h 45"/>
                    <a:gd name="T8" fmla="*/ 0 w 31"/>
                    <a:gd name="T9" fmla="*/ 0 h 45"/>
                    <a:gd name="T10" fmla="*/ 0 w 31"/>
                    <a:gd name="T11" fmla="*/ 0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1" h="45">
                      <a:moveTo>
                        <a:pt x="18" y="38"/>
                      </a:moveTo>
                      <a:lnTo>
                        <a:pt x="10" y="45"/>
                      </a:lnTo>
                      <a:lnTo>
                        <a:pt x="0" y="38"/>
                      </a:lnTo>
                      <a:lnTo>
                        <a:pt x="23" y="0"/>
                      </a:lnTo>
                      <a:lnTo>
                        <a:pt x="31" y="3"/>
                      </a:lnTo>
                      <a:lnTo>
                        <a:pt x="18" y="3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 sz="2400"/>
                </a:p>
              </p:txBody>
            </p:sp>
            <p:sp>
              <p:nvSpPr>
                <p:cNvPr id="134" name="Freeform 33">
                  <a:extLst>
                    <a:ext uri="{FF2B5EF4-FFF2-40B4-BE49-F238E27FC236}">
                      <a16:creationId xmlns:a16="http://schemas.microsoft.com/office/drawing/2014/main" id="{1525C508-F7D1-40DA-95FC-131C5F331A9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46036">
                  <a:off x="4198" y="2394"/>
                  <a:ext cx="13" cy="14"/>
                </a:xfrm>
                <a:custGeom>
                  <a:avLst/>
                  <a:gdLst>
                    <a:gd name="T0" fmla="*/ 0 w 37"/>
                    <a:gd name="T1" fmla="*/ 0 h 50"/>
                    <a:gd name="T2" fmla="*/ 0 w 37"/>
                    <a:gd name="T3" fmla="*/ 0 h 50"/>
                    <a:gd name="T4" fmla="*/ 0 w 37"/>
                    <a:gd name="T5" fmla="*/ 0 h 50"/>
                    <a:gd name="T6" fmla="*/ 0 w 37"/>
                    <a:gd name="T7" fmla="*/ 0 h 50"/>
                    <a:gd name="T8" fmla="*/ 1 w 37"/>
                    <a:gd name="T9" fmla="*/ 0 h 50"/>
                    <a:gd name="T10" fmla="*/ 0 w 37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50">
                      <a:moveTo>
                        <a:pt x="11" y="42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37" y="50"/>
                      </a:lnTo>
                      <a:lnTo>
                        <a:pt x="11" y="4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 sz="2400"/>
                </a:p>
              </p:txBody>
            </p:sp>
          </p:grpSp>
        </p:grpSp>
        <p:sp>
          <p:nvSpPr>
            <p:cNvPr id="115" name="Freeform 8">
              <a:extLst>
                <a:ext uri="{FF2B5EF4-FFF2-40B4-BE49-F238E27FC236}">
                  <a16:creationId xmlns:a16="http://schemas.microsoft.com/office/drawing/2014/main" id="{4B649DA1-FAFA-43FB-99FA-7DC4A3E9C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275" y="4585969"/>
              <a:ext cx="1658938" cy="1009650"/>
            </a:xfrm>
            <a:custGeom>
              <a:avLst/>
              <a:gdLst>
                <a:gd name="T0" fmla="*/ 987 w 1045"/>
                <a:gd name="T1" fmla="*/ 538 h 636"/>
                <a:gd name="T2" fmla="*/ 941 w 1045"/>
                <a:gd name="T3" fmla="*/ 554 h 636"/>
                <a:gd name="T4" fmla="*/ 903 w 1045"/>
                <a:gd name="T5" fmla="*/ 578 h 636"/>
                <a:gd name="T6" fmla="*/ 880 w 1045"/>
                <a:gd name="T7" fmla="*/ 614 h 636"/>
                <a:gd name="T8" fmla="*/ 18 w 1045"/>
                <a:gd name="T9" fmla="*/ 613 h 636"/>
                <a:gd name="T10" fmla="*/ 64 w 1045"/>
                <a:gd name="T11" fmla="*/ 536 h 636"/>
                <a:gd name="T12" fmla="*/ 8 w 1045"/>
                <a:gd name="T13" fmla="*/ 403 h 636"/>
                <a:gd name="T14" fmla="*/ 49 w 1045"/>
                <a:gd name="T15" fmla="*/ 405 h 636"/>
                <a:gd name="T16" fmla="*/ 110 w 1045"/>
                <a:gd name="T17" fmla="*/ 397 h 636"/>
                <a:gd name="T18" fmla="*/ 150 w 1045"/>
                <a:gd name="T19" fmla="*/ 384 h 636"/>
                <a:gd name="T20" fmla="*/ 154 w 1045"/>
                <a:gd name="T21" fmla="*/ 358 h 636"/>
                <a:gd name="T22" fmla="*/ 194 w 1045"/>
                <a:gd name="T23" fmla="*/ 338 h 636"/>
                <a:gd name="T24" fmla="*/ 233 w 1045"/>
                <a:gd name="T25" fmla="*/ 342 h 636"/>
                <a:gd name="T26" fmla="*/ 256 w 1045"/>
                <a:gd name="T27" fmla="*/ 327 h 636"/>
                <a:gd name="T28" fmla="*/ 237 w 1045"/>
                <a:gd name="T29" fmla="*/ 295 h 636"/>
                <a:gd name="T30" fmla="*/ 246 w 1045"/>
                <a:gd name="T31" fmla="*/ 256 h 636"/>
                <a:gd name="T32" fmla="*/ 246 w 1045"/>
                <a:gd name="T33" fmla="*/ 217 h 636"/>
                <a:gd name="T34" fmla="*/ 282 w 1045"/>
                <a:gd name="T35" fmla="*/ 193 h 636"/>
                <a:gd name="T36" fmla="*/ 319 w 1045"/>
                <a:gd name="T37" fmla="*/ 182 h 636"/>
                <a:gd name="T38" fmla="*/ 299 w 1045"/>
                <a:gd name="T39" fmla="*/ 149 h 636"/>
                <a:gd name="T40" fmla="*/ 307 w 1045"/>
                <a:gd name="T41" fmla="*/ 117 h 636"/>
                <a:gd name="T42" fmla="*/ 314 w 1045"/>
                <a:gd name="T43" fmla="*/ 101 h 636"/>
                <a:gd name="T44" fmla="*/ 335 w 1045"/>
                <a:gd name="T45" fmla="*/ 80 h 636"/>
                <a:gd name="T46" fmla="*/ 378 w 1045"/>
                <a:gd name="T47" fmla="*/ 76 h 636"/>
                <a:gd name="T48" fmla="*/ 406 w 1045"/>
                <a:gd name="T49" fmla="*/ 49 h 636"/>
                <a:gd name="T50" fmla="*/ 425 w 1045"/>
                <a:gd name="T51" fmla="*/ 14 h 636"/>
                <a:gd name="T52" fmla="*/ 457 w 1045"/>
                <a:gd name="T53" fmla="*/ 0 h 636"/>
                <a:gd name="T54" fmla="*/ 506 w 1045"/>
                <a:gd name="T55" fmla="*/ 7 h 636"/>
                <a:gd name="T56" fmla="*/ 579 w 1045"/>
                <a:gd name="T57" fmla="*/ 14 h 636"/>
                <a:gd name="T58" fmla="*/ 605 w 1045"/>
                <a:gd name="T59" fmla="*/ 41 h 636"/>
                <a:gd name="T60" fmla="*/ 639 w 1045"/>
                <a:gd name="T61" fmla="*/ 17 h 636"/>
                <a:gd name="T62" fmla="*/ 683 w 1045"/>
                <a:gd name="T63" fmla="*/ 8 h 636"/>
                <a:gd name="T64" fmla="*/ 750 w 1045"/>
                <a:gd name="T65" fmla="*/ 35 h 636"/>
                <a:gd name="T66" fmla="*/ 759 w 1045"/>
                <a:gd name="T67" fmla="*/ 79 h 636"/>
                <a:gd name="T68" fmla="*/ 780 w 1045"/>
                <a:gd name="T69" fmla="*/ 124 h 636"/>
                <a:gd name="T70" fmla="*/ 778 w 1045"/>
                <a:gd name="T71" fmla="*/ 159 h 636"/>
                <a:gd name="T72" fmla="*/ 851 w 1045"/>
                <a:gd name="T73" fmla="*/ 225 h 636"/>
                <a:gd name="T74" fmla="*/ 895 w 1045"/>
                <a:gd name="T75" fmla="*/ 242 h 636"/>
                <a:gd name="T76" fmla="*/ 917 w 1045"/>
                <a:gd name="T77" fmla="*/ 276 h 636"/>
                <a:gd name="T78" fmla="*/ 957 w 1045"/>
                <a:gd name="T79" fmla="*/ 275 h 636"/>
                <a:gd name="T80" fmla="*/ 1000 w 1045"/>
                <a:gd name="T81" fmla="*/ 273 h 636"/>
                <a:gd name="T82" fmla="*/ 1028 w 1045"/>
                <a:gd name="T83" fmla="*/ 298 h 636"/>
                <a:gd name="T84" fmla="*/ 1030 w 1045"/>
                <a:gd name="T85" fmla="*/ 331 h 636"/>
                <a:gd name="T86" fmla="*/ 960 w 1045"/>
                <a:gd name="T87" fmla="*/ 379 h 636"/>
                <a:gd name="T88" fmla="*/ 903 w 1045"/>
                <a:gd name="T89" fmla="*/ 376 h 636"/>
                <a:gd name="T90" fmla="*/ 896 w 1045"/>
                <a:gd name="T91" fmla="*/ 411 h 636"/>
                <a:gd name="T92" fmla="*/ 932 w 1045"/>
                <a:gd name="T93" fmla="*/ 436 h 636"/>
                <a:gd name="T94" fmla="*/ 952 w 1045"/>
                <a:gd name="T95" fmla="*/ 468 h 636"/>
                <a:gd name="T96" fmla="*/ 981 w 1045"/>
                <a:gd name="T97" fmla="*/ 504 h 6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45" h="636">
                  <a:moveTo>
                    <a:pt x="995" y="534"/>
                  </a:moveTo>
                  <a:lnTo>
                    <a:pt x="994" y="538"/>
                  </a:lnTo>
                  <a:lnTo>
                    <a:pt x="987" y="538"/>
                  </a:lnTo>
                  <a:lnTo>
                    <a:pt x="970" y="543"/>
                  </a:lnTo>
                  <a:lnTo>
                    <a:pt x="954" y="544"/>
                  </a:lnTo>
                  <a:lnTo>
                    <a:pt x="941" y="554"/>
                  </a:lnTo>
                  <a:lnTo>
                    <a:pt x="924" y="556"/>
                  </a:lnTo>
                  <a:lnTo>
                    <a:pt x="910" y="565"/>
                  </a:lnTo>
                  <a:lnTo>
                    <a:pt x="903" y="578"/>
                  </a:lnTo>
                  <a:lnTo>
                    <a:pt x="893" y="588"/>
                  </a:lnTo>
                  <a:lnTo>
                    <a:pt x="883" y="602"/>
                  </a:lnTo>
                  <a:lnTo>
                    <a:pt x="880" y="614"/>
                  </a:lnTo>
                  <a:lnTo>
                    <a:pt x="883" y="634"/>
                  </a:lnTo>
                  <a:lnTo>
                    <a:pt x="0" y="636"/>
                  </a:lnTo>
                  <a:lnTo>
                    <a:pt x="18" y="613"/>
                  </a:lnTo>
                  <a:lnTo>
                    <a:pt x="47" y="596"/>
                  </a:lnTo>
                  <a:lnTo>
                    <a:pt x="67" y="565"/>
                  </a:lnTo>
                  <a:lnTo>
                    <a:pt x="64" y="536"/>
                  </a:lnTo>
                  <a:lnTo>
                    <a:pt x="60" y="510"/>
                  </a:lnTo>
                  <a:lnTo>
                    <a:pt x="25" y="441"/>
                  </a:lnTo>
                  <a:lnTo>
                    <a:pt x="8" y="403"/>
                  </a:lnTo>
                  <a:lnTo>
                    <a:pt x="17" y="403"/>
                  </a:lnTo>
                  <a:lnTo>
                    <a:pt x="33" y="403"/>
                  </a:lnTo>
                  <a:lnTo>
                    <a:pt x="49" y="405"/>
                  </a:lnTo>
                  <a:lnTo>
                    <a:pt x="64" y="402"/>
                  </a:lnTo>
                  <a:lnTo>
                    <a:pt x="79" y="396"/>
                  </a:lnTo>
                  <a:lnTo>
                    <a:pt x="110" y="397"/>
                  </a:lnTo>
                  <a:lnTo>
                    <a:pt x="124" y="391"/>
                  </a:lnTo>
                  <a:lnTo>
                    <a:pt x="135" y="381"/>
                  </a:lnTo>
                  <a:lnTo>
                    <a:pt x="150" y="384"/>
                  </a:lnTo>
                  <a:lnTo>
                    <a:pt x="166" y="381"/>
                  </a:lnTo>
                  <a:lnTo>
                    <a:pt x="154" y="360"/>
                  </a:lnTo>
                  <a:lnTo>
                    <a:pt x="154" y="358"/>
                  </a:lnTo>
                  <a:lnTo>
                    <a:pt x="167" y="351"/>
                  </a:lnTo>
                  <a:lnTo>
                    <a:pt x="184" y="349"/>
                  </a:lnTo>
                  <a:lnTo>
                    <a:pt x="194" y="338"/>
                  </a:lnTo>
                  <a:lnTo>
                    <a:pt x="207" y="329"/>
                  </a:lnTo>
                  <a:lnTo>
                    <a:pt x="222" y="332"/>
                  </a:lnTo>
                  <a:lnTo>
                    <a:pt x="233" y="342"/>
                  </a:lnTo>
                  <a:lnTo>
                    <a:pt x="246" y="346"/>
                  </a:lnTo>
                  <a:lnTo>
                    <a:pt x="261" y="339"/>
                  </a:lnTo>
                  <a:lnTo>
                    <a:pt x="256" y="327"/>
                  </a:lnTo>
                  <a:lnTo>
                    <a:pt x="244" y="318"/>
                  </a:lnTo>
                  <a:lnTo>
                    <a:pt x="235" y="307"/>
                  </a:lnTo>
                  <a:lnTo>
                    <a:pt x="237" y="295"/>
                  </a:lnTo>
                  <a:lnTo>
                    <a:pt x="243" y="282"/>
                  </a:lnTo>
                  <a:lnTo>
                    <a:pt x="250" y="270"/>
                  </a:lnTo>
                  <a:lnTo>
                    <a:pt x="246" y="256"/>
                  </a:lnTo>
                  <a:lnTo>
                    <a:pt x="248" y="242"/>
                  </a:lnTo>
                  <a:lnTo>
                    <a:pt x="244" y="229"/>
                  </a:lnTo>
                  <a:lnTo>
                    <a:pt x="246" y="217"/>
                  </a:lnTo>
                  <a:lnTo>
                    <a:pt x="259" y="208"/>
                  </a:lnTo>
                  <a:lnTo>
                    <a:pt x="273" y="203"/>
                  </a:lnTo>
                  <a:lnTo>
                    <a:pt x="282" y="193"/>
                  </a:lnTo>
                  <a:lnTo>
                    <a:pt x="295" y="186"/>
                  </a:lnTo>
                  <a:lnTo>
                    <a:pt x="310" y="183"/>
                  </a:lnTo>
                  <a:lnTo>
                    <a:pt x="319" y="182"/>
                  </a:lnTo>
                  <a:lnTo>
                    <a:pt x="332" y="151"/>
                  </a:lnTo>
                  <a:lnTo>
                    <a:pt x="317" y="148"/>
                  </a:lnTo>
                  <a:lnTo>
                    <a:pt x="299" y="149"/>
                  </a:lnTo>
                  <a:lnTo>
                    <a:pt x="297" y="137"/>
                  </a:lnTo>
                  <a:lnTo>
                    <a:pt x="295" y="124"/>
                  </a:lnTo>
                  <a:lnTo>
                    <a:pt x="307" y="117"/>
                  </a:lnTo>
                  <a:lnTo>
                    <a:pt x="317" y="106"/>
                  </a:lnTo>
                  <a:lnTo>
                    <a:pt x="315" y="103"/>
                  </a:lnTo>
                  <a:lnTo>
                    <a:pt x="314" y="101"/>
                  </a:lnTo>
                  <a:lnTo>
                    <a:pt x="323" y="102"/>
                  </a:lnTo>
                  <a:lnTo>
                    <a:pt x="335" y="93"/>
                  </a:lnTo>
                  <a:lnTo>
                    <a:pt x="335" y="80"/>
                  </a:lnTo>
                  <a:lnTo>
                    <a:pt x="346" y="71"/>
                  </a:lnTo>
                  <a:lnTo>
                    <a:pt x="363" y="72"/>
                  </a:lnTo>
                  <a:lnTo>
                    <a:pt x="378" y="76"/>
                  </a:lnTo>
                  <a:lnTo>
                    <a:pt x="393" y="72"/>
                  </a:lnTo>
                  <a:lnTo>
                    <a:pt x="400" y="60"/>
                  </a:lnTo>
                  <a:lnTo>
                    <a:pt x="406" y="49"/>
                  </a:lnTo>
                  <a:lnTo>
                    <a:pt x="409" y="34"/>
                  </a:lnTo>
                  <a:lnTo>
                    <a:pt x="417" y="25"/>
                  </a:lnTo>
                  <a:lnTo>
                    <a:pt x="425" y="14"/>
                  </a:lnTo>
                  <a:lnTo>
                    <a:pt x="436" y="4"/>
                  </a:lnTo>
                  <a:lnTo>
                    <a:pt x="451" y="0"/>
                  </a:lnTo>
                  <a:lnTo>
                    <a:pt x="457" y="0"/>
                  </a:lnTo>
                  <a:lnTo>
                    <a:pt x="463" y="12"/>
                  </a:lnTo>
                  <a:lnTo>
                    <a:pt x="491" y="3"/>
                  </a:lnTo>
                  <a:lnTo>
                    <a:pt x="506" y="7"/>
                  </a:lnTo>
                  <a:lnTo>
                    <a:pt x="517" y="15"/>
                  </a:lnTo>
                  <a:lnTo>
                    <a:pt x="562" y="7"/>
                  </a:lnTo>
                  <a:lnTo>
                    <a:pt x="579" y="14"/>
                  </a:lnTo>
                  <a:lnTo>
                    <a:pt x="588" y="17"/>
                  </a:lnTo>
                  <a:lnTo>
                    <a:pt x="592" y="48"/>
                  </a:lnTo>
                  <a:lnTo>
                    <a:pt x="605" y="41"/>
                  </a:lnTo>
                  <a:lnTo>
                    <a:pt x="614" y="31"/>
                  </a:lnTo>
                  <a:lnTo>
                    <a:pt x="629" y="28"/>
                  </a:lnTo>
                  <a:lnTo>
                    <a:pt x="639" y="17"/>
                  </a:lnTo>
                  <a:lnTo>
                    <a:pt x="654" y="12"/>
                  </a:lnTo>
                  <a:lnTo>
                    <a:pt x="667" y="9"/>
                  </a:lnTo>
                  <a:lnTo>
                    <a:pt x="683" y="8"/>
                  </a:lnTo>
                  <a:lnTo>
                    <a:pt x="698" y="12"/>
                  </a:lnTo>
                  <a:lnTo>
                    <a:pt x="734" y="37"/>
                  </a:lnTo>
                  <a:lnTo>
                    <a:pt x="750" y="35"/>
                  </a:lnTo>
                  <a:lnTo>
                    <a:pt x="757" y="53"/>
                  </a:lnTo>
                  <a:lnTo>
                    <a:pt x="755" y="67"/>
                  </a:lnTo>
                  <a:lnTo>
                    <a:pt x="759" y="79"/>
                  </a:lnTo>
                  <a:lnTo>
                    <a:pt x="772" y="87"/>
                  </a:lnTo>
                  <a:lnTo>
                    <a:pt x="778" y="98"/>
                  </a:lnTo>
                  <a:lnTo>
                    <a:pt x="780" y="124"/>
                  </a:lnTo>
                  <a:lnTo>
                    <a:pt x="770" y="135"/>
                  </a:lnTo>
                  <a:lnTo>
                    <a:pt x="770" y="148"/>
                  </a:lnTo>
                  <a:lnTo>
                    <a:pt x="778" y="159"/>
                  </a:lnTo>
                  <a:lnTo>
                    <a:pt x="804" y="172"/>
                  </a:lnTo>
                  <a:lnTo>
                    <a:pt x="811" y="185"/>
                  </a:lnTo>
                  <a:lnTo>
                    <a:pt x="851" y="225"/>
                  </a:lnTo>
                  <a:lnTo>
                    <a:pt x="864" y="235"/>
                  </a:lnTo>
                  <a:lnTo>
                    <a:pt x="878" y="240"/>
                  </a:lnTo>
                  <a:lnTo>
                    <a:pt x="895" y="242"/>
                  </a:lnTo>
                  <a:lnTo>
                    <a:pt x="908" y="251"/>
                  </a:lnTo>
                  <a:lnTo>
                    <a:pt x="913" y="262"/>
                  </a:lnTo>
                  <a:lnTo>
                    <a:pt x="917" y="276"/>
                  </a:lnTo>
                  <a:lnTo>
                    <a:pt x="924" y="286"/>
                  </a:lnTo>
                  <a:lnTo>
                    <a:pt x="931" y="279"/>
                  </a:lnTo>
                  <a:lnTo>
                    <a:pt x="957" y="275"/>
                  </a:lnTo>
                  <a:lnTo>
                    <a:pt x="970" y="273"/>
                  </a:lnTo>
                  <a:lnTo>
                    <a:pt x="987" y="273"/>
                  </a:lnTo>
                  <a:lnTo>
                    <a:pt x="1000" y="273"/>
                  </a:lnTo>
                  <a:lnTo>
                    <a:pt x="1005" y="284"/>
                  </a:lnTo>
                  <a:lnTo>
                    <a:pt x="1015" y="293"/>
                  </a:lnTo>
                  <a:lnTo>
                    <a:pt x="1028" y="298"/>
                  </a:lnTo>
                  <a:lnTo>
                    <a:pt x="1038" y="300"/>
                  </a:lnTo>
                  <a:lnTo>
                    <a:pt x="1045" y="317"/>
                  </a:lnTo>
                  <a:lnTo>
                    <a:pt x="1030" y="331"/>
                  </a:lnTo>
                  <a:lnTo>
                    <a:pt x="1026" y="347"/>
                  </a:lnTo>
                  <a:lnTo>
                    <a:pt x="994" y="376"/>
                  </a:lnTo>
                  <a:lnTo>
                    <a:pt x="960" y="379"/>
                  </a:lnTo>
                  <a:lnTo>
                    <a:pt x="931" y="366"/>
                  </a:lnTo>
                  <a:lnTo>
                    <a:pt x="917" y="369"/>
                  </a:lnTo>
                  <a:lnTo>
                    <a:pt x="903" y="376"/>
                  </a:lnTo>
                  <a:lnTo>
                    <a:pt x="903" y="391"/>
                  </a:lnTo>
                  <a:lnTo>
                    <a:pt x="890" y="397"/>
                  </a:lnTo>
                  <a:lnTo>
                    <a:pt x="896" y="411"/>
                  </a:lnTo>
                  <a:lnTo>
                    <a:pt x="910" y="419"/>
                  </a:lnTo>
                  <a:lnTo>
                    <a:pt x="924" y="425"/>
                  </a:lnTo>
                  <a:lnTo>
                    <a:pt x="932" y="436"/>
                  </a:lnTo>
                  <a:lnTo>
                    <a:pt x="936" y="449"/>
                  </a:lnTo>
                  <a:lnTo>
                    <a:pt x="944" y="457"/>
                  </a:lnTo>
                  <a:lnTo>
                    <a:pt x="952" y="468"/>
                  </a:lnTo>
                  <a:lnTo>
                    <a:pt x="966" y="474"/>
                  </a:lnTo>
                  <a:lnTo>
                    <a:pt x="975" y="488"/>
                  </a:lnTo>
                  <a:lnTo>
                    <a:pt x="981" y="504"/>
                  </a:lnTo>
                  <a:lnTo>
                    <a:pt x="995" y="534"/>
                  </a:lnTo>
                  <a:close/>
                </a:path>
              </a:pathLst>
            </a:custGeom>
            <a:solidFill>
              <a:srgbClr val="F4F4F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 sz="2400"/>
            </a:p>
          </p:txBody>
        </p:sp>
        <p:sp>
          <p:nvSpPr>
            <p:cNvPr id="116" name="Freeform 10">
              <a:extLst>
                <a:ext uri="{FF2B5EF4-FFF2-40B4-BE49-F238E27FC236}">
                  <a16:creationId xmlns:a16="http://schemas.microsoft.com/office/drawing/2014/main" id="{36E4EA07-180F-4A6B-BA0D-1C30BE64E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1184275"/>
              <a:ext cx="1776413" cy="4248150"/>
            </a:xfrm>
            <a:custGeom>
              <a:avLst/>
              <a:gdLst>
                <a:gd name="T0" fmla="*/ 1362 w 1034"/>
                <a:gd name="T1" fmla="*/ 407 h 2474"/>
                <a:gd name="T2" fmla="*/ 1252 w 1034"/>
                <a:gd name="T3" fmla="*/ 675 h 2474"/>
                <a:gd name="T4" fmla="*/ 1150 w 1034"/>
                <a:gd name="T5" fmla="*/ 808 h 2474"/>
                <a:gd name="T6" fmla="*/ 986 w 1034"/>
                <a:gd name="T7" fmla="*/ 806 h 2474"/>
                <a:gd name="T8" fmla="*/ 1201 w 1034"/>
                <a:gd name="T9" fmla="*/ 985 h 2474"/>
                <a:gd name="T10" fmla="*/ 900 w 1034"/>
                <a:gd name="T11" fmla="*/ 982 h 2474"/>
                <a:gd name="T12" fmla="*/ 728 w 1034"/>
                <a:gd name="T13" fmla="*/ 803 h 2474"/>
                <a:gd name="T14" fmla="*/ 588 w 1034"/>
                <a:gd name="T15" fmla="*/ 650 h 2474"/>
                <a:gd name="T16" fmla="*/ 412 w 1034"/>
                <a:gd name="T17" fmla="*/ 513 h 2474"/>
                <a:gd name="T18" fmla="*/ 927 w 1034"/>
                <a:gd name="T19" fmla="*/ 574 h 2474"/>
                <a:gd name="T20" fmla="*/ 1208 w 1034"/>
                <a:gd name="T21" fmla="*/ 284 h 2474"/>
                <a:gd name="T22" fmla="*/ 820 w 1034"/>
                <a:gd name="T23" fmla="*/ 127 h 2474"/>
                <a:gd name="T24" fmla="*/ 548 w 1034"/>
                <a:gd name="T25" fmla="*/ 82 h 2474"/>
                <a:gd name="T26" fmla="*/ 469 w 1034"/>
                <a:gd name="T27" fmla="*/ 82 h 2474"/>
                <a:gd name="T28" fmla="*/ 399 w 1034"/>
                <a:gd name="T29" fmla="*/ 96 h 2474"/>
                <a:gd name="T30" fmla="*/ 370 w 1034"/>
                <a:gd name="T31" fmla="*/ 94 h 2474"/>
                <a:gd name="T32" fmla="*/ 340 w 1034"/>
                <a:gd name="T33" fmla="*/ 75 h 2474"/>
                <a:gd name="T34" fmla="*/ 308 w 1034"/>
                <a:gd name="T35" fmla="*/ 75 h 2474"/>
                <a:gd name="T36" fmla="*/ 287 w 1034"/>
                <a:gd name="T37" fmla="*/ 68 h 2474"/>
                <a:gd name="T38" fmla="*/ 265 w 1034"/>
                <a:gd name="T39" fmla="*/ 47 h 2474"/>
                <a:gd name="T40" fmla="*/ 325 w 1034"/>
                <a:gd name="T41" fmla="*/ 52 h 2474"/>
                <a:gd name="T42" fmla="*/ 313 w 1034"/>
                <a:gd name="T43" fmla="*/ 15 h 2474"/>
                <a:gd name="T44" fmla="*/ 248 w 1034"/>
                <a:gd name="T45" fmla="*/ 1 h 2474"/>
                <a:gd name="T46" fmla="*/ 225 w 1034"/>
                <a:gd name="T47" fmla="*/ 31 h 2474"/>
                <a:gd name="T48" fmla="*/ 203 w 1034"/>
                <a:gd name="T49" fmla="*/ 62 h 2474"/>
                <a:gd name="T50" fmla="*/ 148 w 1034"/>
                <a:gd name="T51" fmla="*/ 47 h 2474"/>
                <a:gd name="T52" fmla="*/ 87 w 1034"/>
                <a:gd name="T53" fmla="*/ 134 h 2474"/>
                <a:gd name="T54" fmla="*/ 27 w 1034"/>
                <a:gd name="T55" fmla="*/ 362 h 2474"/>
                <a:gd name="T56" fmla="*/ 152 w 1034"/>
                <a:gd name="T57" fmla="*/ 589 h 2474"/>
                <a:gd name="T58" fmla="*/ 273 w 1034"/>
                <a:gd name="T59" fmla="*/ 851 h 2474"/>
                <a:gd name="T60" fmla="*/ 412 w 1034"/>
                <a:gd name="T61" fmla="*/ 1091 h 2474"/>
                <a:gd name="T62" fmla="*/ 525 w 1034"/>
                <a:gd name="T63" fmla="*/ 1295 h 2474"/>
                <a:gd name="T64" fmla="*/ 498 w 1034"/>
                <a:gd name="T65" fmla="*/ 1556 h 2474"/>
                <a:gd name="T66" fmla="*/ 299 w 1034"/>
                <a:gd name="T67" fmla="*/ 1828 h 2474"/>
                <a:gd name="T68" fmla="*/ 370 w 1034"/>
                <a:gd name="T69" fmla="*/ 1798 h 2474"/>
                <a:gd name="T70" fmla="*/ 366 w 1034"/>
                <a:gd name="T71" fmla="*/ 1862 h 2474"/>
                <a:gd name="T72" fmla="*/ 529 w 1034"/>
                <a:gd name="T73" fmla="*/ 1881 h 2474"/>
                <a:gd name="T74" fmla="*/ 582 w 1034"/>
                <a:gd name="T75" fmla="*/ 1926 h 2474"/>
                <a:gd name="T76" fmla="*/ 450 w 1034"/>
                <a:gd name="T77" fmla="*/ 1959 h 2474"/>
                <a:gd name="T78" fmla="*/ 381 w 1034"/>
                <a:gd name="T79" fmla="*/ 2005 h 2474"/>
                <a:gd name="T80" fmla="*/ 353 w 1034"/>
                <a:gd name="T81" fmla="*/ 2049 h 2474"/>
                <a:gd name="T82" fmla="*/ 372 w 1034"/>
                <a:gd name="T83" fmla="*/ 2158 h 2474"/>
                <a:gd name="T84" fmla="*/ 315 w 1034"/>
                <a:gd name="T85" fmla="*/ 2253 h 2474"/>
                <a:gd name="T86" fmla="*/ 405 w 1034"/>
                <a:gd name="T87" fmla="*/ 2370 h 2474"/>
                <a:gd name="T88" fmla="*/ 387 w 1034"/>
                <a:gd name="T89" fmla="*/ 2449 h 2474"/>
                <a:gd name="T90" fmla="*/ 452 w 1034"/>
                <a:gd name="T91" fmla="*/ 2504 h 2474"/>
                <a:gd name="T92" fmla="*/ 485 w 1034"/>
                <a:gd name="T93" fmla="*/ 2589 h 2474"/>
                <a:gd name="T94" fmla="*/ 566 w 1034"/>
                <a:gd name="T95" fmla="*/ 2716 h 2474"/>
                <a:gd name="T96" fmla="*/ 713 w 1034"/>
                <a:gd name="T97" fmla="*/ 2717 h 2474"/>
                <a:gd name="T98" fmla="*/ 777 w 1034"/>
                <a:gd name="T99" fmla="*/ 2734 h 2474"/>
                <a:gd name="T100" fmla="*/ 864 w 1034"/>
                <a:gd name="T101" fmla="*/ 2716 h 2474"/>
                <a:gd name="T102" fmla="*/ 940 w 1034"/>
                <a:gd name="T103" fmla="*/ 2800 h 2474"/>
                <a:gd name="T104" fmla="*/ 956 w 1034"/>
                <a:gd name="T105" fmla="*/ 2886 h 2474"/>
                <a:gd name="T106" fmla="*/ 1074 w 1034"/>
                <a:gd name="T107" fmla="*/ 2996 h 2474"/>
                <a:gd name="T108" fmla="*/ 1141 w 1034"/>
                <a:gd name="T109" fmla="*/ 3050 h 2474"/>
                <a:gd name="T110" fmla="*/ 1250 w 1034"/>
                <a:gd name="T111" fmla="*/ 3051 h 2474"/>
                <a:gd name="T112" fmla="*/ 1299 w 1034"/>
                <a:gd name="T113" fmla="*/ 3104 h 2474"/>
                <a:gd name="T114" fmla="*/ 1158 w 1034"/>
                <a:gd name="T115" fmla="*/ 3164 h 2474"/>
                <a:gd name="T116" fmla="*/ 1116 w 1034"/>
                <a:gd name="T117" fmla="*/ 3220 h 2474"/>
                <a:gd name="T118" fmla="*/ 1174 w 1034"/>
                <a:gd name="T119" fmla="*/ 3280 h 2474"/>
                <a:gd name="T120" fmla="*/ 1239 w 1034"/>
                <a:gd name="T121" fmla="*/ 3376 h 2474"/>
                <a:gd name="T122" fmla="*/ 1305 w 1034"/>
                <a:gd name="T123" fmla="*/ 3339 h 24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34" h="2474">
                  <a:moveTo>
                    <a:pt x="995" y="2429"/>
                  </a:moveTo>
                  <a:lnTo>
                    <a:pt x="1033" y="2399"/>
                  </a:lnTo>
                  <a:lnTo>
                    <a:pt x="1034" y="222"/>
                  </a:lnTo>
                  <a:lnTo>
                    <a:pt x="1002" y="284"/>
                  </a:lnTo>
                  <a:lnTo>
                    <a:pt x="993" y="298"/>
                  </a:lnTo>
                  <a:lnTo>
                    <a:pt x="970" y="357"/>
                  </a:lnTo>
                  <a:lnTo>
                    <a:pt x="928" y="392"/>
                  </a:lnTo>
                  <a:lnTo>
                    <a:pt x="923" y="419"/>
                  </a:lnTo>
                  <a:lnTo>
                    <a:pt x="890" y="459"/>
                  </a:lnTo>
                  <a:lnTo>
                    <a:pt x="913" y="493"/>
                  </a:lnTo>
                  <a:lnTo>
                    <a:pt x="943" y="519"/>
                  </a:lnTo>
                  <a:lnTo>
                    <a:pt x="1014" y="568"/>
                  </a:lnTo>
                  <a:lnTo>
                    <a:pt x="1002" y="582"/>
                  </a:lnTo>
                  <a:lnTo>
                    <a:pt x="941" y="600"/>
                  </a:lnTo>
                  <a:lnTo>
                    <a:pt x="838" y="591"/>
                  </a:lnTo>
                  <a:lnTo>
                    <a:pt x="792" y="592"/>
                  </a:lnTo>
                  <a:lnTo>
                    <a:pt x="788" y="581"/>
                  </a:lnTo>
                  <a:lnTo>
                    <a:pt x="760" y="575"/>
                  </a:lnTo>
                  <a:lnTo>
                    <a:pt x="713" y="571"/>
                  </a:lnTo>
                  <a:lnTo>
                    <a:pt x="719" y="589"/>
                  </a:lnTo>
                  <a:lnTo>
                    <a:pt x="713" y="614"/>
                  </a:lnTo>
                  <a:lnTo>
                    <a:pt x="701" y="625"/>
                  </a:lnTo>
                  <a:lnTo>
                    <a:pt x="789" y="675"/>
                  </a:lnTo>
                  <a:lnTo>
                    <a:pt x="831" y="651"/>
                  </a:lnTo>
                  <a:lnTo>
                    <a:pt x="876" y="719"/>
                  </a:lnTo>
                  <a:lnTo>
                    <a:pt x="852" y="719"/>
                  </a:lnTo>
                  <a:lnTo>
                    <a:pt x="835" y="745"/>
                  </a:lnTo>
                  <a:lnTo>
                    <a:pt x="730" y="739"/>
                  </a:lnTo>
                  <a:lnTo>
                    <a:pt x="674" y="707"/>
                  </a:lnTo>
                  <a:lnTo>
                    <a:pt x="657" y="717"/>
                  </a:lnTo>
                  <a:lnTo>
                    <a:pt x="627" y="714"/>
                  </a:lnTo>
                  <a:lnTo>
                    <a:pt x="606" y="700"/>
                  </a:lnTo>
                  <a:lnTo>
                    <a:pt x="585" y="650"/>
                  </a:lnTo>
                  <a:lnTo>
                    <a:pt x="529" y="596"/>
                  </a:lnTo>
                  <a:lnTo>
                    <a:pt x="531" y="586"/>
                  </a:lnTo>
                  <a:lnTo>
                    <a:pt x="549" y="578"/>
                  </a:lnTo>
                  <a:lnTo>
                    <a:pt x="532" y="519"/>
                  </a:lnTo>
                  <a:lnTo>
                    <a:pt x="516" y="497"/>
                  </a:lnTo>
                  <a:lnTo>
                    <a:pt x="464" y="477"/>
                  </a:lnTo>
                  <a:lnTo>
                    <a:pt x="429" y="475"/>
                  </a:lnTo>
                  <a:lnTo>
                    <a:pt x="418" y="456"/>
                  </a:lnTo>
                  <a:lnTo>
                    <a:pt x="399" y="456"/>
                  </a:lnTo>
                  <a:lnTo>
                    <a:pt x="360" y="435"/>
                  </a:lnTo>
                  <a:lnTo>
                    <a:pt x="287" y="392"/>
                  </a:lnTo>
                  <a:lnTo>
                    <a:pt x="300" y="374"/>
                  </a:lnTo>
                  <a:lnTo>
                    <a:pt x="374" y="407"/>
                  </a:lnTo>
                  <a:lnTo>
                    <a:pt x="460" y="412"/>
                  </a:lnTo>
                  <a:lnTo>
                    <a:pt x="540" y="430"/>
                  </a:lnTo>
                  <a:lnTo>
                    <a:pt x="605" y="426"/>
                  </a:lnTo>
                  <a:lnTo>
                    <a:pt x="676" y="420"/>
                  </a:lnTo>
                  <a:lnTo>
                    <a:pt x="759" y="421"/>
                  </a:lnTo>
                  <a:lnTo>
                    <a:pt x="833" y="387"/>
                  </a:lnTo>
                  <a:lnTo>
                    <a:pt x="890" y="332"/>
                  </a:lnTo>
                  <a:lnTo>
                    <a:pt x="913" y="274"/>
                  </a:lnTo>
                  <a:lnTo>
                    <a:pt x="881" y="208"/>
                  </a:lnTo>
                  <a:lnTo>
                    <a:pt x="833" y="159"/>
                  </a:lnTo>
                  <a:lnTo>
                    <a:pt x="756" y="132"/>
                  </a:lnTo>
                  <a:lnTo>
                    <a:pt x="678" y="119"/>
                  </a:lnTo>
                  <a:lnTo>
                    <a:pt x="645" y="124"/>
                  </a:lnTo>
                  <a:lnTo>
                    <a:pt x="598" y="92"/>
                  </a:lnTo>
                  <a:lnTo>
                    <a:pt x="519" y="64"/>
                  </a:lnTo>
                  <a:lnTo>
                    <a:pt x="435" y="48"/>
                  </a:lnTo>
                  <a:lnTo>
                    <a:pt x="395" y="50"/>
                  </a:lnTo>
                  <a:lnTo>
                    <a:pt x="399" y="55"/>
                  </a:lnTo>
                  <a:lnTo>
                    <a:pt x="399" y="60"/>
                  </a:lnTo>
                  <a:lnTo>
                    <a:pt x="392" y="62"/>
                  </a:lnTo>
                  <a:lnTo>
                    <a:pt x="382" y="60"/>
                  </a:lnTo>
                  <a:lnTo>
                    <a:pt x="369" y="59"/>
                  </a:lnTo>
                  <a:lnTo>
                    <a:pt x="357" y="60"/>
                  </a:lnTo>
                  <a:lnTo>
                    <a:pt x="342" y="60"/>
                  </a:lnTo>
                  <a:lnTo>
                    <a:pt x="330" y="60"/>
                  </a:lnTo>
                  <a:lnTo>
                    <a:pt x="310" y="59"/>
                  </a:lnTo>
                  <a:lnTo>
                    <a:pt x="309" y="65"/>
                  </a:lnTo>
                  <a:lnTo>
                    <a:pt x="300" y="69"/>
                  </a:lnTo>
                  <a:lnTo>
                    <a:pt x="291" y="70"/>
                  </a:lnTo>
                  <a:lnTo>
                    <a:pt x="284" y="78"/>
                  </a:lnTo>
                  <a:lnTo>
                    <a:pt x="281" y="75"/>
                  </a:lnTo>
                  <a:lnTo>
                    <a:pt x="278" y="72"/>
                  </a:lnTo>
                  <a:lnTo>
                    <a:pt x="277" y="70"/>
                  </a:lnTo>
                  <a:lnTo>
                    <a:pt x="270" y="68"/>
                  </a:lnTo>
                  <a:lnTo>
                    <a:pt x="270" y="56"/>
                  </a:lnTo>
                  <a:lnTo>
                    <a:pt x="266" y="55"/>
                  </a:lnTo>
                  <a:lnTo>
                    <a:pt x="258" y="65"/>
                  </a:lnTo>
                  <a:lnTo>
                    <a:pt x="249" y="74"/>
                  </a:lnTo>
                  <a:lnTo>
                    <a:pt x="248" y="55"/>
                  </a:lnTo>
                  <a:lnTo>
                    <a:pt x="242" y="59"/>
                  </a:lnTo>
                  <a:lnTo>
                    <a:pt x="239" y="64"/>
                  </a:lnTo>
                  <a:lnTo>
                    <a:pt x="237" y="54"/>
                  </a:lnTo>
                  <a:lnTo>
                    <a:pt x="234" y="53"/>
                  </a:lnTo>
                  <a:lnTo>
                    <a:pt x="225" y="55"/>
                  </a:lnTo>
                  <a:lnTo>
                    <a:pt x="218" y="59"/>
                  </a:lnTo>
                  <a:lnTo>
                    <a:pt x="213" y="63"/>
                  </a:lnTo>
                  <a:lnTo>
                    <a:pt x="211" y="64"/>
                  </a:lnTo>
                  <a:lnTo>
                    <a:pt x="211" y="56"/>
                  </a:lnTo>
                  <a:lnTo>
                    <a:pt x="209" y="50"/>
                  </a:lnTo>
                  <a:lnTo>
                    <a:pt x="204" y="46"/>
                  </a:lnTo>
                  <a:lnTo>
                    <a:pt x="187" y="50"/>
                  </a:lnTo>
                  <a:lnTo>
                    <a:pt x="185" y="40"/>
                  </a:lnTo>
                  <a:lnTo>
                    <a:pt x="187" y="24"/>
                  </a:lnTo>
                  <a:lnTo>
                    <a:pt x="193" y="34"/>
                  </a:lnTo>
                  <a:lnTo>
                    <a:pt x="201" y="36"/>
                  </a:lnTo>
                  <a:lnTo>
                    <a:pt x="206" y="35"/>
                  </a:lnTo>
                  <a:lnTo>
                    <a:pt x="216" y="40"/>
                  </a:lnTo>
                  <a:lnTo>
                    <a:pt x="230" y="36"/>
                  </a:lnTo>
                  <a:lnTo>
                    <a:pt x="237" y="38"/>
                  </a:lnTo>
                  <a:lnTo>
                    <a:pt x="243" y="22"/>
                  </a:lnTo>
                  <a:lnTo>
                    <a:pt x="242" y="13"/>
                  </a:lnTo>
                  <a:lnTo>
                    <a:pt x="237" y="10"/>
                  </a:lnTo>
                  <a:lnTo>
                    <a:pt x="231" y="13"/>
                  </a:lnTo>
                  <a:lnTo>
                    <a:pt x="228" y="11"/>
                  </a:lnTo>
                  <a:lnTo>
                    <a:pt x="220" y="10"/>
                  </a:lnTo>
                  <a:lnTo>
                    <a:pt x="211" y="13"/>
                  </a:lnTo>
                  <a:lnTo>
                    <a:pt x="202" y="10"/>
                  </a:lnTo>
                  <a:lnTo>
                    <a:pt x="199" y="5"/>
                  </a:lnTo>
                  <a:lnTo>
                    <a:pt x="181" y="1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69" y="5"/>
                  </a:lnTo>
                  <a:lnTo>
                    <a:pt x="173" y="20"/>
                  </a:lnTo>
                  <a:lnTo>
                    <a:pt x="164" y="23"/>
                  </a:lnTo>
                  <a:lnTo>
                    <a:pt x="157" y="19"/>
                  </a:lnTo>
                  <a:lnTo>
                    <a:pt x="157" y="25"/>
                  </a:lnTo>
                  <a:lnTo>
                    <a:pt x="162" y="35"/>
                  </a:lnTo>
                  <a:lnTo>
                    <a:pt x="159" y="42"/>
                  </a:lnTo>
                  <a:lnTo>
                    <a:pt x="149" y="45"/>
                  </a:lnTo>
                  <a:lnTo>
                    <a:pt x="143" y="40"/>
                  </a:lnTo>
                  <a:lnTo>
                    <a:pt x="134" y="36"/>
                  </a:lnTo>
                  <a:lnTo>
                    <a:pt x="123" y="35"/>
                  </a:lnTo>
                  <a:lnTo>
                    <a:pt x="110" y="33"/>
                  </a:lnTo>
                  <a:lnTo>
                    <a:pt x="108" y="34"/>
                  </a:lnTo>
                  <a:lnTo>
                    <a:pt x="114" y="35"/>
                  </a:lnTo>
                  <a:lnTo>
                    <a:pt x="108" y="66"/>
                  </a:lnTo>
                  <a:lnTo>
                    <a:pt x="88" y="66"/>
                  </a:lnTo>
                  <a:lnTo>
                    <a:pt x="71" y="68"/>
                  </a:lnTo>
                  <a:lnTo>
                    <a:pt x="63" y="98"/>
                  </a:lnTo>
                  <a:lnTo>
                    <a:pt x="33" y="120"/>
                  </a:lnTo>
                  <a:lnTo>
                    <a:pt x="23" y="151"/>
                  </a:lnTo>
                  <a:lnTo>
                    <a:pt x="2" y="174"/>
                  </a:lnTo>
                  <a:lnTo>
                    <a:pt x="0" y="217"/>
                  </a:lnTo>
                  <a:lnTo>
                    <a:pt x="19" y="265"/>
                  </a:lnTo>
                  <a:lnTo>
                    <a:pt x="58" y="276"/>
                  </a:lnTo>
                  <a:lnTo>
                    <a:pt x="91" y="296"/>
                  </a:lnTo>
                  <a:lnTo>
                    <a:pt x="124" y="324"/>
                  </a:lnTo>
                  <a:lnTo>
                    <a:pt x="122" y="383"/>
                  </a:lnTo>
                  <a:lnTo>
                    <a:pt x="110" y="431"/>
                  </a:lnTo>
                  <a:lnTo>
                    <a:pt x="129" y="483"/>
                  </a:lnTo>
                  <a:lnTo>
                    <a:pt x="150" y="519"/>
                  </a:lnTo>
                  <a:lnTo>
                    <a:pt x="176" y="541"/>
                  </a:lnTo>
                  <a:lnTo>
                    <a:pt x="201" y="575"/>
                  </a:lnTo>
                  <a:lnTo>
                    <a:pt x="199" y="622"/>
                  </a:lnTo>
                  <a:lnTo>
                    <a:pt x="201" y="665"/>
                  </a:lnTo>
                  <a:lnTo>
                    <a:pt x="211" y="707"/>
                  </a:lnTo>
                  <a:lnTo>
                    <a:pt x="240" y="730"/>
                  </a:lnTo>
                  <a:lnTo>
                    <a:pt x="258" y="769"/>
                  </a:lnTo>
                  <a:lnTo>
                    <a:pt x="300" y="798"/>
                  </a:lnTo>
                  <a:lnTo>
                    <a:pt x="304" y="839"/>
                  </a:lnTo>
                  <a:lnTo>
                    <a:pt x="293" y="878"/>
                  </a:lnTo>
                  <a:lnTo>
                    <a:pt x="324" y="909"/>
                  </a:lnTo>
                  <a:lnTo>
                    <a:pt x="357" y="921"/>
                  </a:lnTo>
                  <a:lnTo>
                    <a:pt x="383" y="946"/>
                  </a:lnTo>
                  <a:lnTo>
                    <a:pt x="408" y="956"/>
                  </a:lnTo>
                  <a:lnTo>
                    <a:pt x="420" y="1001"/>
                  </a:lnTo>
                  <a:lnTo>
                    <a:pt x="409" y="1050"/>
                  </a:lnTo>
                  <a:lnTo>
                    <a:pt x="380" y="1107"/>
                  </a:lnTo>
                  <a:lnTo>
                    <a:pt x="363" y="1137"/>
                  </a:lnTo>
                  <a:lnTo>
                    <a:pt x="342" y="1169"/>
                  </a:lnTo>
                  <a:lnTo>
                    <a:pt x="322" y="1205"/>
                  </a:lnTo>
                  <a:lnTo>
                    <a:pt x="300" y="1234"/>
                  </a:lnTo>
                  <a:lnTo>
                    <a:pt x="240" y="1306"/>
                  </a:lnTo>
                  <a:lnTo>
                    <a:pt x="218" y="1335"/>
                  </a:lnTo>
                  <a:lnTo>
                    <a:pt x="193" y="1349"/>
                  </a:lnTo>
                  <a:lnTo>
                    <a:pt x="204" y="1350"/>
                  </a:lnTo>
                  <a:lnTo>
                    <a:pt x="232" y="1348"/>
                  </a:lnTo>
                  <a:lnTo>
                    <a:pt x="244" y="1332"/>
                  </a:lnTo>
                  <a:lnTo>
                    <a:pt x="270" y="1314"/>
                  </a:lnTo>
                  <a:lnTo>
                    <a:pt x="274" y="1322"/>
                  </a:lnTo>
                  <a:lnTo>
                    <a:pt x="277" y="1352"/>
                  </a:lnTo>
                  <a:lnTo>
                    <a:pt x="267" y="1343"/>
                  </a:lnTo>
                  <a:lnTo>
                    <a:pt x="261" y="1342"/>
                  </a:lnTo>
                  <a:lnTo>
                    <a:pt x="266" y="1360"/>
                  </a:lnTo>
                  <a:lnTo>
                    <a:pt x="277" y="1370"/>
                  </a:lnTo>
                  <a:lnTo>
                    <a:pt x="284" y="1369"/>
                  </a:lnTo>
                  <a:lnTo>
                    <a:pt x="327" y="1386"/>
                  </a:lnTo>
                  <a:lnTo>
                    <a:pt x="369" y="1373"/>
                  </a:lnTo>
                  <a:lnTo>
                    <a:pt x="386" y="1375"/>
                  </a:lnTo>
                  <a:lnTo>
                    <a:pt x="404" y="1382"/>
                  </a:lnTo>
                  <a:lnTo>
                    <a:pt x="406" y="1392"/>
                  </a:lnTo>
                  <a:lnTo>
                    <a:pt x="429" y="1395"/>
                  </a:lnTo>
                  <a:lnTo>
                    <a:pt x="432" y="1402"/>
                  </a:lnTo>
                  <a:lnTo>
                    <a:pt x="424" y="1408"/>
                  </a:lnTo>
                  <a:lnTo>
                    <a:pt x="411" y="1411"/>
                  </a:lnTo>
                  <a:lnTo>
                    <a:pt x="382" y="1411"/>
                  </a:lnTo>
                  <a:lnTo>
                    <a:pt x="366" y="1408"/>
                  </a:lnTo>
                  <a:lnTo>
                    <a:pt x="338" y="1412"/>
                  </a:lnTo>
                  <a:lnTo>
                    <a:pt x="328" y="1431"/>
                  </a:lnTo>
                  <a:lnTo>
                    <a:pt x="309" y="1445"/>
                  </a:lnTo>
                  <a:lnTo>
                    <a:pt x="296" y="1441"/>
                  </a:lnTo>
                  <a:lnTo>
                    <a:pt x="287" y="1447"/>
                  </a:lnTo>
                  <a:lnTo>
                    <a:pt x="284" y="1459"/>
                  </a:lnTo>
                  <a:lnTo>
                    <a:pt x="277" y="1465"/>
                  </a:lnTo>
                  <a:lnTo>
                    <a:pt x="265" y="1458"/>
                  </a:lnTo>
                  <a:lnTo>
                    <a:pt x="253" y="1457"/>
                  </a:lnTo>
                  <a:lnTo>
                    <a:pt x="249" y="1468"/>
                  </a:lnTo>
                  <a:lnTo>
                    <a:pt x="258" y="1488"/>
                  </a:lnTo>
                  <a:lnTo>
                    <a:pt x="257" y="1497"/>
                  </a:lnTo>
                  <a:lnTo>
                    <a:pt x="261" y="1498"/>
                  </a:lnTo>
                  <a:lnTo>
                    <a:pt x="279" y="1508"/>
                  </a:lnTo>
                  <a:lnTo>
                    <a:pt x="291" y="1518"/>
                  </a:lnTo>
                  <a:lnTo>
                    <a:pt x="295" y="1537"/>
                  </a:lnTo>
                  <a:lnTo>
                    <a:pt x="272" y="1576"/>
                  </a:lnTo>
                  <a:lnTo>
                    <a:pt x="260" y="1583"/>
                  </a:lnTo>
                  <a:lnTo>
                    <a:pt x="213" y="1601"/>
                  </a:lnTo>
                  <a:lnTo>
                    <a:pt x="204" y="1608"/>
                  </a:lnTo>
                  <a:lnTo>
                    <a:pt x="205" y="1620"/>
                  </a:lnTo>
                  <a:lnTo>
                    <a:pt x="230" y="1647"/>
                  </a:lnTo>
                  <a:lnTo>
                    <a:pt x="242" y="1679"/>
                  </a:lnTo>
                  <a:lnTo>
                    <a:pt x="255" y="1679"/>
                  </a:lnTo>
                  <a:lnTo>
                    <a:pt x="265" y="1700"/>
                  </a:lnTo>
                  <a:lnTo>
                    <a:pt x="295" y="1722"/>
                  </a:lnTo>
                  <a:lnTo>
                    <a:pt x="296" y="1732"/>
                  </a:lnTo>
                  <a:lnTo>
                    <a:pt x="303" y="1742"/>
                  </a:lnTo>
                  <a:lnTo>
                    <a:pt x="291" y="1747"/>
                  </a:lnTo>
                  <a:lnTo>
                    <a:pt x="283" y="1769"/>
                  </a:lnTo>
                  <a:lnTo>
                    <a:pt x="278" y="1779"/>
                  </a:lnTo>
                  <a:lnTo>
                    <a:pt x="283" y="1789"/>
                  </a:lnTo>
                  <a:lnTo>
                    <a:pt x="295" y="1798"/>
                  </a:lnTo>
                  <a:lnTo>
                    <a:pt x="303" y="1806"/>
                  </a:lnTo>
                  <a:lnTo>
                    <a:pt x="316" y="1810"/>
                  </a:lnTo>
                  <a:lnTo>
                    <a:pt x="326" y="1819"/>
                  </a:lnTo>
                  <a:lnTo>
                    <a:pt x="330" y="1829"/>
                  </a:lnTo>
                  <a:lnTo>
                    <a:pt x="328" y="1852"/>
                  </a:lnTo>
                  <a:lnTo>
                    <a:pt x="326" y="1875"/>
                  </a:lnTo>
                  <a:lnTo>
                    <a:pt x="339" y="1876"/>
                  </a:lnTo>
                  <a:lnTo>
                    <a:pt x="352" y="1881"/>
                  </a:lnTo>
                  <a:lnTo>
                    <a:pt x="354" y="1892"/>
                  </a:lnTo>
                  <a:lnTo>
                    <a:pt x="383" y="1919"/>
                  </a:lnTo>
                  <a:lnTo>
                    <a:pt x="389" y="1930"/>
                  </a:lnTo>
                  <a:lnTo>
                    <a:pt x="399" y="1939"/>
                  </a:lnTo>
                  <a:lnTo>
                    <a:pt x="406" y="1973"/>
                  </a:lnTo>
                  <a:lnTo>
                    <a:pt x="412" y="1984"/>
                  </a:lnTo>
                  <a:lnTo>
                    <a:pt x="438" y="1975"/>
                  </a:lnTo>
                  <a:lnTo>
                    <a:pt x="451" y="1979"/>
                  </a:lnTo>
                  <a:lnTo>
                    <a:pt x="462" y="1987"/>
                  </a:lnTo>
                  <a:lnTo>
                    <a:pt x="503" y="1979"/>
                  </a:lnTo>
                  <a:lnTo>
                    <a:pt x="520" y="1985"/>
                  </a:lnTo>
                  <a:lnTo>
                    <a:pt x="528" y="1988"/>
                  </a:lnTo>
                  <a:lnTo>
                    <a:pt x="532" y="2017"/>
                  </a:lnTo>
                  <a:lnTo>
                    <a:pt x="543" y="2010"/>
                  </a:lnTo>
                  <a:lnTo>
                    <a:pt x="552" y="2001"/>
                  </a:lnTo>
                  <a:lnTo>
                    <a:pt x="566" y="1998"/>
                  </a:lnTo>
                  <a:lnTo>
                    <a:pt x="575" y="1989"/>
                  </a:lnTo>
                  <a:lnTo>
                    <a:pt x="589" y="1984"/>
                  </a:lnTo>
                  <a:lnTo>
                    <a:pt x="601" y="1981"/>
                  </a:lnTo>
                  <a:lnTo>
                    <a:pt x="615" y="1980"/>
                  </a:lnTo>
                  <a:lnTo>
                    <a:pt x="629" y="1984"/>
                  </a:lnTo>
                  <a:lnTo>
                    <a:pt x="663" y="2007"/>
                  </a:lnTo>
                  <a:lnTo>
                    <a:pt x="678" y="2005"/>
                  </a:lnTo>
                  <a:lnTo>
                    <a:pt x="684" y="2022"/>
                  </a:lnTo>
                  <a:lnTo>
                    <a:pt x="683" y="2034"/>
                  </a:lnTo>
                  <a:lnTo>
                    <a:pt x="686" y="2046"/>
                  </a:lnTo>
                  <a:lnTo>
                    <a:pt x="698" y="2053"/>
                  </a:lnTo>
                  <a:lnTo>
                    <a:pt x="704" y="2063"/>
                  </a:lnTo>
                  <a:lnTo>
                    <a:pt x="706" y="2087"/>
                  </a:lnTo>
                  <a:lnTo>
                    <a:pt x="697" y="2097"/>
                  </a:lnTo>
                  <a:lnTo>
                    <a:pt x="697" y="2109"/>
                  </a:lnTo>
                  <a:lnTo>
                    <a:pt x="704" y="2119"/>
                  </a:lnTo>
                  <a:lnTo>
                    <a:pt x="728" y="2132"/>
                  </a:lnTo>
                  <a:lnTo>
                    <a:pt x="735" y="2143"/>
                  </a:lnTo>
                  <a:lnTo>
                    <a:pt x="771" y="2181"/>
                  </a:lnTo>
                  <a:lnTo>
                    <a:pt x="783" y="2189"/>
                  </a:lnTo>
                  <a:lnTo>
                    <a:pt x="796" y="2195"/>
                  </a:lnTo>
                  <a:lnTo>
                    <a:pt x="812" y="2197"/>
                  </a:lnTo>
                  <a:lnTo>
                    <a:pt x="824" y="2205"/>
                  </a:lnTo>
                  <a:lnTo>
                    <a:pt x="829" y="2215"/>
                  </a:lnTo>
                  <a:lnTo>
                    <a:pt x="832" y="2228"/>
                  </a:lnTo>
                  <a:lnTo>
                    <a:pt x="840" y="2237"/>
                  </a:lnTo>
                  <a:lnTo>
                    <a:pt x="869" y="2228"/>
                  </a:lnTo>
                  <a:lnTo>
                    <a:pt x="882" y="2225"/>
                  </a:lnTo>
                  <a:lnTo>
                    <a:pt x="896" y="2229"/>
                  </a:lnTo>
                  <a:lnTo>
                    <a:pt x="911" y="2229"/>
                  </a:lnTo>
                  <a:lnTo>
                    <a:pt x="909" y="2242"/>
                  </a:lnTo>
                  <a:lnTo>
                    <a:pt x="922" y="2249"/>
                  </a:lnTo>
                  <a:lnTo>
                    <a:pt x="935" y="2248"/>
                  </a:lnTo>
                  <a:lnTo>
                    <a:pt x="939" y="2248"/>
                  </a:lnTo>
                  <a:lnTo>
                    <a:pt x="947" y="2268"/>
                  </a:lnTo>
                  <a:lnTo>
                    <a:pt x="937" y="2278"/>
                  </a:lnTo>
                  <a:lnTo>
                    <a:pt x="932" y="2290"/>
                  </a:lnTo>
                  <a:lnTo>
                    <a:pt x="904" y="2320"/>
                  </a:lnTo>
                  <a:lnTo>
                    <a:pt x="873" y="2322"/>
                  </a:lnTo>
                  <a:lnTo>
                    <a:pt x="845" y="2311"/>
                  </a:lnTo>
                  <a:lnTo>
                    <a:pt x="832" y="2314"/>
                  </a:lnTo>
                  <a:lnTo>
                    <a:pt x="820" y="2320"/>
                  </a:lnTo>
                  <a:lnTo>
                    <a:pt x="820" y="2334"/>
                  </a:lnTo>
                  <a:lnTo>
                    <a:pt x="808" y="2340"/>
                  </a:lnTo>
                  <a:lnTo>
                    <a:pt x="814" y="2352"/>
                  </a:lnTo>
                  <a:lnTo>
                    <a:pt x="826" y="2360"/>
                  </a:lnTo>
                  <a:lnTo>
                    <a:pt x="840" y="2365"/>
                  </a:lnTo>
                  <a:lnTo>
                    <a:pt x="847" y="2375"/>
                  </a:lnTo>
                  <a:lnTo>
                    <a:pt x="845" y="2388"/>
                  </a:lnTo>
                  <a:lnTo>
                    <a:pt x="857" y="2395"/>
                  </a:lnTo>
                  <a:lnTo>
                    <a:pt x="857" y="2407"/>
                  </a:lnTo>
                  <a:lnTo>
                    <a:pt x="873" y="2411"/>
                  </a:lnTo>
                  <a:lnTo>
                    <a:pt x="882" y="2423"/>
                  </a:lnTo>
                  <a:lnTo>
                    <a:pt x="885" y="2435"/>
                  </a:lnTo>
                  <a:lnTo>
                    <a:pt x="904" y="2466"/>
                  </a:lnTo>
                  <a:lnTo>
                    <a:pt x="917" y="2473"/>
                  </a:lnTo>
                  <a:lnTo>
                    <a:pt x="932" y="2474"/>
                  </a:lnTo>
                  <a:lnTo>
                    <a:pt x="944" y="2465"/>
                  </a:lnTo>
                  <a:lnTo>
                    <a:pt x="951" y="2454"/>
                  </a:lnTo>
                  <a:lnTo>
                    <a:pt x="951" y="2440"/>
                  </a:lnTo>
                  <a:lnTo>
                    <a:pt x="961" y="2430"/>
                  </a:lnTo>
                  <a:lnTo>
                    <a:pt x="995" y="2429"/>
                  </a:lnTo>
                  <a:close/>
                </a:path>
              </a:pathLst>
            </a:custGeom>
            <a:solidFill>
              <a:srgbClr val="F4F4F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 sz="2400"/>
            </a:p>
          </p:txBody>
        </p:sp>
        <p:sp>
          <p:nvSpPr>
            <p:cNvPr id="117" name="Freeform 11">
              <a:extLst>
                <a:ext uri="{FF2B5EF4-FFF2-40B4-BE49-F238E27FC236}">
                  <a16:creationId xmlns:a16="http://schemas.microsoft.com/office/drawing/2014/main" id="{01C36B93-A39A-42FC-94F8-348939B5D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075" y="5299075"/>
              <a:ext cx="520700" cy="284163"/>
            </a:xfrm>
            <a:custGeom>
              <a:avLst/>
              <a:gdLst>
                <a:gd name="T0" fmla="*/ 97 w 328"/>
                <a:gd name="T1" fmla="*/ 72 h 179"/>
                <a:gd name="T2" fmla="*/ 100 w 328"/>
                <a:gd name="T3" fmla="*/ 79 h 179"/>
                <a:gd name="T4" fmla="*/ 108 w 328"/>
                <a:gd name="T5" fmla="*/ 88 h 179"/>
                <a:gd name="T6" fmla="*/ 108 w 328"/>
                <a:gd name="T7" fmla="*/ 93 h 179"/>
                <a:gd name="T8" fmla="*/ 106 w 328"/>
                <a:gd name="T9" fmla="*/ 96 h 179"/>
                <a:gd name="T10" fmla="*/ 89 w 328"/>
                <a:gd name="T11" fmla="*/ 98 h 179"/>
                <a:gd name="T12" fmla="*/ 82 w 328"/>
                <a:gd name="T13" fmla="*/ 113 h 179"/>
                <a:gd name="T14" fmla="*/ 80 w 328"/>
                <a:gd name="T15" fmla="*/ 133 h 179"/>
                <a:gd name="T16" fmla="*/ 77 w 328"/>
                <a:gd name="T17" fmla="*/ 138 h 179"/>
                <a:gd name="T18" fmla="*/ 78 w 328"/>
                <a:gd name="T19" fmla="*/ 142 h 179"/>
                <a:gd name="T20" fmla="*/ 89 w 328"/>
                <a:gd name="T21" fmla="*/ 150 h 179"/>
                <a:gd name="T22" fmla="*/ 108 w 328"/>
                <a:gd name="T23" fmla="*/ 160 h 179"/>
                <a:gd name="T24" fmla="*/ 118 w 328"/>
                <a:gd name="T25" fmla="*/ 163 h 179"/>
                <a:gd name="T26" fmla="*/ 123 w 328"/>
                <a:gd name="T27" fmla="*/ 157 h 179"/>
                <a:gd name="T28" fmla="*/ 121 w 328"/>
                <a:gd name="T29" fmla="*/ 138 h 179"/>
                <a:gd name="T30" fmla="*/ 115 w 328"/>
                <a:gd name="T31" fmla="*/ 128 h 179"/>
                <a:gd name="T32" fmla="*/ 117 w 328"/>
                <a:gd name="T33" fmla="*/ 124 h 179"/>
                <a:gd name="T34" fmla="*/ 120 w 328"/>
                <a:gd name="T35" fmla="*/ 124 h 179"/>
                <a:gd name="T36" fmla="*/ 127 w 328"/>
                <a:gd name="T37" fmla="*/ 121 h 179"/>
                <a:gd name="T38" fmla="*/ 138 w 328"/>
                <a:gd name="T39" fmla="*/ 110 h 179"/>
                <a:gd name="T40" fmla="*/ 143 w 328"/>
                <a:gd name="T41" fmla="*/ 98 h 179"/>
                <a:gd name="T42" fmla="*/ 155 w 328"/>
                <a:gd name="T43" fmla="*/ 79 h 179"/>
                <a:gd name="T44" fmla="*/ 157 w 328"/>
                <a:gd name="T45" fmla="*/ 75 h 179"/>
                <a:gd name="T46" fmla="*/ 136 w 328"/>
                <a:gd name="T47" fmla="*/ 72 h 179"/>
                <a:gd name="T48" fmla="*/ 135 w 328"/>
                <a:gd name="T49" fmla="*/ 66 h 179"/>
                <a:gd name="T50" fmla="*/ 136 w 328"/>
                <a:gd name="T51" fmla="*/ 55 h 179"/>
                <a:gd name="T52" fmla="*/ 136 w 328"/>
                <a:gd name="T53" fmla="*/ 38 h 179"/>
                <a:gd name="T54" fmla="*/ 140 w 328"/>
                <a:gd name="T55" fmla="*/ 30 h 179"/>
                <a:gd name="T56" fmla="*/ 150 w 328"/>
                <a:gd name="T57" fmla="*/ 18 h 179"/>
                <a:gd name="T58" fmla="*/ 158 w 328"/>
                <a:gd name="T59" fmla="*/ 13 h 179"/>
                <a:gd name="T60" fmla="*/ 169 w 328"/>
                <a:gd name="T61" fmla="*/ 8 h 179"/>
                <a:gd name="T62" fmla="*/ 195 w 328"/>
                <a:gd name="T63" fmla="*/ 1 h 179"/>
                <a:gd name="T64" fmla="*/ 216 w 328"/>
                <a:gd name="T65" fmla="*/ 0 h 179"/>
                <a:gd name="T66" fmla="*/ 235 w 328"/>
                <a:gd name="T67" fmla="*/ 7 h 179"/>
                <a:gd name="T68" fmla="*/ 246 w 328"/>
                <a:gd name="T69" fmla="*/ 7 h 179"/>
                <a:gd name="T70" fmla="*/ 262 w 328"/>
                <a:gd name="T71" fmla="*/ 0 h 179"/>
                <a:gd name="T72" fmla="*/ 302 w 328"/>
                <a:gd name="T73" fmla="*/ 5 h 179"/>
                <a:gd name="T74" fmla="*/ 320 w 328"/>
                <a:gd name="T75" fmla="*/ 20 h 179"/>
                <a:gd name="T76" fmla="*/ 326 w 328"/>
                <a:gd name="T77" fmla="*/ 31 h 179"/>
                <a:gd name="T78" fmla="*/ 325 w 328"/>
                <a:gd name="T79" fmla="*/ 39 h 179"/>
                <a:gd name="T80" fmla="*/ 310 w 328"/>
                <a:gd name="T81" fmla="*/ 72 h 179"/>
                <a:gd name="T82" fmla="*/ 295 w 328"/>
                <a:gd name="T83" fmla="*/ 108 h 179"/>
                <a:gd name="T84" fmla="*/ 262 w 328"/>
                <a:gd name="T85" fmla="*/ 121 h 179"/>
                <a:gd name="T86" fmla="*/ 302 w 328"/>
                <a:gd name="T87" fmla="*/ 157 h 179"/>
                <a:gd name="T88" fmla="*/ 0 w 328"/>
                <a:gd name="T89" fmla="*/ 179 h 179"/>
                <a:gd name="T90" fmla="*/ 38 w 328"/>
                <a:gd name="T91" fmla="*/ 127 h 179"/>
                <a:gd name="T92" fmla="*/ 74 w 328"/>
                <a:gd name="T93" fmla="*/ 66 h 1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28" h="179">
                  <a:moveTo>
                    <a:pt x="91" y="61"/>
                  </a:moveTo>
                  <a:lnTo>
                    <a:pt x="97" y="72"/>
                  </a:lnTo>
                  <a:lnTo>
                    <a:pt x="97" y="77"/>
                  </a:lnTo>
                  <a:lnTo>
                    <a:pt x="100" y="79"/>
                  </a:lnTo>
                  <a:lnTo>
                    <a:pt x="106" y="85"/>
                  </a:lnTo>
                  <a:lnTo>
                    <a:pt x="108" y="88"/>
                  </a:lnTo>
                  <a:lnTo>
                    <a:pt x="110" y="88"/>
                  </a:lnTo>
                  <a:lnTo>
                    <a:pt x="108" y="93"/>
                  </a:lnTo>
                  <a:lnTo>
                    <a:pt x="108" y="94"/>
                  </a:lnTo>
                  <a:lnTo>
                    <a:pt x="106" y="96"/>
                  </a:lnTo>
                  <a:lnTo>
                    <a:pt x="95" y="97"/>
                  </a:lnTo>
                  <a:lnTo>
                    <a:pt x="89" y="98"/>
                  </a:lnTo>
                  <a:lnTo>
                    <a:pt x="85" y="104"/>
                  </a:lnTo>
                  <a:lnTo>
                    <a:pt x="82" y="113"/>
                  </a:lnTo>
                  <a:lnTo>
                    <a:pt x="80" y="123"/>
                  </a:lnTo>
                  <a:lnTo>
                    <a:pt x="80" y="133"/>
                  </a:lnTo>
                  <a:lnTo>
                    <a:pt x="80" y="135"/>
                  </a:lnTo>
                  <a:lnTo>
                    <a:pt x="77" y="138"/>
                  </a:lnTo>
                  <a:lnTo>
                    <a:pt x="78" y="139"/>
                  </a:lnTo>
                  <a:lnTo>
                    <a:pt x="78" y="142"/>
                  </a:lnTo>
                  <a:lnTo>
                    <a:pt x="85" y="147"/>
                  </a:lnTo>
                  <a:lnTo>
                    <a:pt x="89" y="150"/>
                  </a:lnTo>
                  <a:lnTo>
                    <a:pt x="97" y="154"/>
                  </a:lnTo>
                  <a:lnTo>
                    <a:pt x="108" y="160"/>
                  </a:lnTo>
                  <a:lnTo>
                    <a:pt x="113" y="161"/>
                  </a:lnTo>
                  <a:lnTo>
                    <a:pt x="118" y="163"/>
                  </a:lnTo>
                  <a:lnTo>
                    <a:pt x="123" y="161"/>
                  </a:lnTo>
                  <a:lnTo>
                    <a:pt x="123" y="157"/>
                  </a:lnTo>
                  <a:lnTo>
                    <a:pt x="123" y="143"/>
                  </a:lnTo>
                  <a:lnTo>
                    <a:pt x="121" y="138"/>
                  </a:lnTo>
                  <a:lnTo>
                    <a:pt x="115" y="132"/>
                  </a:lnTo>
                  <a:lnTo>
                    <a:pt x="115" y="128"/>
                  </a:lnTo>
                  <a:lnTo>
                    <a:pt x="115" y="125"/>
                  </a:lnTo>
                  <a:lnTo>
                    <a:pt x="117" y="124"/>
                  </a:lnTo>
                  <a:lnTo>
                    <a:pt x="117" y="123"/>
                  </a:lnTo>
                  <a:lnTo>
                    <a:pt x="120" y="124"/>
                  </a:lnTo>
                  <a:lnTo>
                    <a:pt x="123" y="124"/>
                  </a:lnTo>
                  <a:lnTo>
                    <a:pt x="127" y="121"/>
                  </a:lnTo>
                  <a:lnTo>
                    <a:pt x="136" y="116"/>
                  </a:lnTo>
                  <a:lnTo>
                    <a:pt x="138" y="110"/>
                  </a:lnTo>
                  <a:lnTo>
                    <a:pt x="142" y="105"/>
                  </a:lnTo>
                  <a:lnTo>
                    <a:pt x="143" y="98"/>
                  </a:lnTo>
                  <a:lnTo>
                    <a:pt x="146" y="91"/>
                  </a:lnTo>
                  <a:lnTo>
                    <a:pt x="155" y="79"/>
                  </a:lnTo>
                  <a:lnTo>
                    <a:pt x="157" y="77"/>
                  </a:lnTo>
                  <a:lnTo>
                    <a:pt x="157" y="75"/>
                  </a:lnTo>
                  <a:lnTo>
                    <a:pt x="150" y="72"/>
                  </a:lnTo>
                  <a:lnTo>
                    <a:pt x="136" y="72"/>
                  </a:lnTo>
                  <a:lnTo>
                    <a:pt x="135" y="69"/>
                  </a:lnTo>
                  <a:lnTo>
                    <a:pt x="135" y="66"/>
                  </a:lnTo>
                  <a:lnTo>
                    <a:pt x="135" y="61"/>
                  </a:lnTo>
                  <a:lnTo>
                    <a:pt x="136" y="55"/>
                  </a:lnTo>
                  <a:lnTo>
                    <a:pt x="135" y="44"/>
                  </a:lnTo>
                  <a:lnTo>
                    <a:pt x="136" y="38"/>
                  </a:lnTo>
                  <a:lnTo>
                    <a:pt x="136" y="34"/>
                  </a:lnTo>
                  <a:lnTo>
                    <a:pt x="140" y="30"/>
                  </a:lnTo>
                  <a:lnTo>
                    <a:pt x="143" y="27"/>
                  </a:lnTo>
                  <a:lnTo>
                    <a:pt x="150" y="18"/>
                  </a:lnTo>
                  <a:lnTo>
                    <a:pt x="157" y="15"/>
                  </a:lnTo>
                  <a:lnTo>
                    <a:pt x="158" y="13"/>
                  </a:lnTo>
                  <a:lnTo>
                    <a:pt x="163" y="11"/>
                  </a:lnTo>
                  <a:lnTo>
                    <a:pt x="169" y="8"/>
                  </a:lnTo>
                  <a:lnTo>
                    <a:pt x="176" y="7"/>
                  </a:lnTo>
                  <a:lnTo>
                    <a:pt x="195" y="1"/>
                  </a:lnTo>
                  <a:lnTo>
                    <a:pt x="206" y="0"/>
                  </a:lnTo>
                  <a:lnTo>
                    <a:pt x="216" y="0"/>
                  </a:lnTo>
                  <a:lnTo>
                    <a:pt x="227" y="2"/>
                  </a:lnTo>
                  <a:lnTo>
                    <a:pt x="235" y="7"/>
                  </a:lnTo>
                  <a:lnTo>
                    <a:pt x="241" y="7"/>
                  </a:lnTo>
                  <a:lnTo>
                    <a:pt x="246" y="7"/>
                  </a:lnTo>
                  <a:lnTo>
                    <a:pt x="256" y="1"/>
                  </a:lnTo>
                  <a:lnTo>
                    <a:pt x="262" y="0"/>
                  </a:lnTo>
                  <a:lnTo>
                    <a:pt x="288" y="1"/>
                  </a:lnTo>
                  <a:lnTo>
                    <a:pt x="302" y="5"/>
                  </a:lnTo>
                  <a:lnTo>
                    <a:pt x="305" y="7"/>
                  </a:lnTo>
                  <a:lnTo>
                    <a:pt x="320" y="20"/>
                  </a:lnTo>
                  <a:lnTo>
                    <a:pt x="325" y="28"/>
                  </a:lnTo>
                  <a:lnTo>
                    <a:pt x="326" y="31"/>
                  </a:lnTo>
                  <a:lnTo>
                    <a:pt x="328" y="31"/>
                  </a:lnTo>
                  <a:lnTo>
                    <a:pt x="325" y="39"/>
                  </a:lnTo>
                  <a:lnTo>
                    <a:pt x="318" y="55"/>
                  </a:lnTo>
                  <a:lnTo>
                    <a:pt x="310" y="72"/>
                  </a:lnTo>
                  <a:lnTo>
                    <a:pt x="302" y="88"/>
                  </a:lnTo>
                  <a:lnTo>
                    <a:pt x="295" y="108"/>
                  </a:lnTo>
                  <a:lnTo>
                    <a:pt x="274" y="117"/>
                  </a:lnTo>
                  <a:lnTo>
                    <a:pt x="262" y="121"/>
                  </a:lnTo>
                  <a:lnTo>
                    <a:pt x="265" y="138"/>
                  </a:lnTo>
                  <a:lnTo>
                    <a:pt x="302" y="157"/>
                  </a:lnTo>
                  <a:lnTo>
                    <a:pt x="295" y="176"/>
                  </a:lnTo>
                  <a:lnTo>
                    <a:pt x="0" y="179"/>
                  </a:lnTo>
                  <a:lnTo>
                    <a:pt x="29" y="155"/>
                  </a:lnTo>
                  <a:lnTo>
                    <a:pt x="38" y="127"/>
                  </a:lnTo>
                  <a:lnTo>
                    <a:pt x="55" y="94"/>
                  </a:lnTo>
                  <a:lnTo>
                    <a:pt x="74" y="66"/>
                  </a:lnTo>
                  <a:lnTo>
                    <a:pt x="91" y="61"/>
                  </a:lnTo>
                  <a:close/>
                </a:path>
              </a:pathLst>
            </a:custGeom>
            <a:solidFill>
              <a:srgbClr val="F4F4F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 sz="2400"/>
            </a:p>
          </p:txBody>
        </p:sp>
        <p:sp>
          <p:nvSpPr>
            <p:cNvPr id="118" name="Freeform 12">
              <a:extLst>
                <a:ext uri="{FF2B5EF4-FFF2-40B4-BE49-F238E27FC236}">
                  <a16:creationId xmlns:a16="http://schemas.microsoft.com/office/drawing/2014/main" id="{D3AE07F7-474A-401D-94CC-484D79797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5032055"/>
              <a:ext cx="1733550" cy="563563"/>
            </a:xfrm>
            <a:custGeom>
              <a:avLst/>
              <a:gdLst>
                <a:gd name="T0" fmla="*/ 23 w 1092"/>
                <a:gd name="T1" fmla="*/ 183 h 355"/>
                <a:gd name="T2" fmla="*/ 41 w 1092"/>
                <a:gd name="T3" fmla="*/ 178 h 355"/>
                <a:gd name="T4" fmla="*/ 26 w 1092"/>
                <a:gd name="T5" fmla="*/ 160 h 355"/>
                <a:gd name="T6" fmla="*/ 32 w 1092"/>
                <a:gd name="T7" fmla="*/ 149 h 355"/>
                <a:gd name="T8" fmla="*/ 54 w 1092"/>
                <a:gd name="T9" fmla="*/ 149 h 355"/>
                <a:gd name="T10" fmla="*/ 104 w 1092"/>
                <a:gd name="T11" fmla="*/ 117 h 355"/>
                <a:gd name="T12" fmla="*/ 203 w 1092"/>
                <a:gd name="T13" fmla="*/ 95 h 355"/>
                <a:gd name="T14" fmla="*/ 247 w 1092"/>
                <a:gd name="T15" fmla="*/ 62 h 355"/>
                <a:gd name="T16" fmla="*/ 292 w 1092"/>
                <a:gd name="T17" fmla="*/ 39 h 355"/>
                <a:gd name="T18" fmla="*/ 338 w 1092"/>
                <a:gd name="T19" fmla="*/ 18 h 355"/>
                <a:gd name="T20" fmla="*/ 395 w 1092"/>
                <a:gd name="T21" fmla="*/ 6 h 355"/>
                <a:gd name="T22" fmla="*/ 447 w 1092"/>
                <a:gd name="T23" fmla="*/ 0 h 355"/>
                <a:gd name="T24" fmla="*/ 487 w 1092"/>
                <a:gd name="T25" fmla="*/ 11 h 355"/>
                <a:gd name="T26" fmla="*/ 500 w 1092"/>
                <a:gd name="T27" fmla="*/ 34 h 355"/>
                <a:gd name="T28" fmla="*/ 474 w 1092"/>
                <a:gd name="T29" fmla="*/ 22 h 355"/>
                <a:gd name="T30" fmla="*/ 467 w 1092"/>
                <a:gd name="T31" fmla="*/ 27 h 355"/>
                <a:gd name="T32" fmla="*/ 487 w 1092"/>
                <a:gd name="T33" fmla="*/ 65 h 355"/>
                <a:gd name="T34" fmla="*/ 509 w 1092"/>
                <a:gd name="T35" fmla="*/ 85 h 355"/>
                <a:gd name="T36" fmla="*/ 518 w 1092"/>
                <a:gd name="T37" fmla="*/ 71 h 355"/>
                <a:gd name="T38" fmla="*/ 573 w 1092"/>
                <a:gd name="T39" fmla="*/ 64 h 355"/>
                <a:gd name="T40" fmla="*/ 619 w 1092"/>
                <a:gd name="T41" fmla="*/ 59 h 355"/>
                <a:gd name="T42" fmla="*/ 681 w 1092"/>
                <a:gd name="T43" fmla="*/ 65 h 355"/>
                <a:gd name="T44" fmla="*/ 749 w 1092"/>
                <a:gd name="T45" fmla="*/ 70 h 355"/>
                <a:gd name="T46" fmla="*/ 813 w 1092"/>
                <a:gd name="T47" fmla="*/ 65 h 355"/>
                <a:gd name="T48" fmla="*/ 896 w 1092"/>
                <a:gd name="T49" fmla="*/ 45 h 355"/>
                <a:gd name="T50" fmla="*/ 972 w 1092"/>
                <a:gd name="T51" fmla="*/ 49 h 355"/>
                <a:gd name="T52" fmla="*/ 1020 w 1092"/>
                <a:gd name="T53" fmla="*/ 84 h 355"/>
                <a:gd name="T54" fmla="*/ 1048 w 1092"/>
                <a:gd name="T55" fmla="*/ 157 h 355"/>
                <a:gd name="T56" fmla="*/ 1089 w 1092"/>
                <a:gd name="T57" fmla="*/ 252 h 355"/>
                <a:gd name="T58" fmla="*/ 1071 w 1092"/>
                <a:gd name="T59" fmla="*/ 311 h 355"/>
                <a:gd name="T60" fmla="*/ 1024 w 1092"/>
                <a:gd name="T61" fmla="*/ 354 h 355"/>
                <a:gd name="T62" fmla="*/ 28 w 1092"/>
                <a:gd name="T63" fmla="*/ 340 h 355"/>
                <a:gd name="T64" fmla="*/ 0 w 1092"/>
                <a:gd name="T65" fmla="*/ 321 h 355"/>
                <a:gd name="T66" fmla="*/ 6 w 1092"/>
                <a:gd name="T67" fmla="*/ 287 h 355"/>
                <a:gd name="T68" fmla="*/ 23 w 1092"/>
                <a:gd name="T69" fmla="*/ 248 h 355"/>
                <a:gd name="T70" fmla="*/ 15 w 1092"/>
                <a:gd name="T71" fmla="*/ 205 h 355"/>
                <a:gd name="T72" fmla="*/ 2 w 1092"/>
                <a:gd name="T73" fmla="*/ 174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92" h="355">
                  <a:moveTo>
                    <a:pt x="2" y="174"/>
                  </a:moveTo>
                  <a:lnTo>
                    <a:pt x="23" y="183"/>
                  </a:lnTo>
                  <a:lnTo>
                    <a:pt x="36" y="189"/>
                  </a:lnTo>
                  <a:lnTo>
                    <a:pt x="41" y="178"/>
                  </a:lnTo>
                  <a:lnTo>
                    <a:pt x="41" y="164"/>
                  </a:lnTo>
                  <a:lnTo>
                    <a:pt x="26" y="160"/>
                  </a:lnTo>
                  <a:lnTo>
                    <a:pt x="15" y="158"/>
                  </a:lnTo>
                  <a:lnTo>
                    <a:pt x="32" y="149"/>
                  </a:lnTo>
                  <a:lnTo>
                    <a:pt x="51" y="143"/>
                  </a:lnTo>
                  <a:lnTo>
                    <a:pt x="54" y="149"/>
                  </a:lnTo>
                  <a:lnTo>
                    <a:pt x="77" y="129"/>
                  </a:lnTo>
                  <a:lnTo>
                    <a:pt x="104" y="117"/>
                  </a:lnTo>
                  <a:lnTo>
                    <a:pt x="140" y="110"/>
                  </a:lnTo>
                  <a:lnTo>
                    <a:pt x="203" y="95"/>
                  </a:lnTo>
                  <a:lnTo>
                    <a:pt x="225" y="80"/>
                  </a:lnTo>
                  <a:lnTo>
                    <a:pt x="247" y="62"/>
                  </a:lnTo>
                  <a:lnTo>
                    <a:pt x="264" y="49"/>
                  </a:lnTo>
                  <a:lnTo>
                    <a:pt x="292" y="39"/>
                  </a:lnTo>
                  <a:lnTo>
                    <a:pt x="316" y="27"/>
                  </a:lnTo>
                  <a:lnTo>
                    <a:pt x="338" y="18"/>
                  </a:lnTo>
                  <a:lnTo>
                    <a:pt x="368" y="13"/>
                  </a:lnTo>
                  <a:lnTo>
                    <a:pt x="395" y="6"/>
                  </a:lnTo>
                  <a:lnTo>
                    <a:pt x="421" y="1"/>
                  </a:lnTo>
                  <a:lnTo>
                    <a:pt x="447" y="0"/>
                  </a:lnTo>
                  <a:lnTo>
                    <a:pt x="471" y="5"/>
                  </a:lnTo>
                  <a:lnTo>
                    <a:pt x="487" y="11"/>
                  </a:lnTo>
                  <a:lnTo>
                    <a:pt x="502" y="23"/>
                  </a:lnTo>
                  <a:lnTo>
                    <a:pt x="500" y="34"/>
                  </a:lnTo>
                  <a:lnTo>
                    <a:pt x="487" y="27"/>
                  </a:lnTo>
                  <a:lnTo>
                    <a:pt x="474" y="22"/>
                  </a:lnTo>
                  <a:lnTo>
                    <a:pt x="464" y="16"/>
                  </a:lnTo>
                  <a:lnTo>
                    <a:pt x="467" y="27"/>
                  </a:lnTo>
                  <a:lnTo>
                    <a:pt x="477" y="49"/>
                  </a:lnTo>
                  <a:lnTo>
                    <a:pt x="487" y="65"/>
                  </a:lnTo>
                  <a:lnTo>
                    <a:pt x="496" y="80"/>
                  </a:lnTo>
                  <a:lnTo>
                    <a:pt x="509" y="85"/>
                  </a:lnTo>
                  <a:lnTo>
                    <a:pt x="512" y="78"/>
                  </a:lnTo>
                  <a:lnTo>
                    <a:pt x="518" y="71"/>
                  </a:lnTo>
                  <a:lnTo>
                    <a:pt x="546" y="70"/>
                  </a:lnTo>
                  <a:lnTo>
                    <a:pt x="573" y="64"/>
                  </a:lnTo>
                  <a:lnTo>
                    <a:pt x="592" y="54"/>
                  </a:lnTo>
                  <a:lnTo>
                    <a:pt x="619" y="59"/>
                  </a:lnTo>
                  <a:lnTo>
                    <a:pt x="654" y="62"/>
                  </a:lnTo>
                  <a:lnTo>
                    <a:pt x="681" y="65"/>
                  </a:lnTo>
                  <a:lnTo>
                    <a:pt x="711" y="67"/>
                  </a:lnTo>
                  <a:lnTo>
                    <a:pt x="749" y="70"/>
                  </a:lnTo>
                  <a:lnTo>
                    <a:pt x="783" y="67"/>
                  </a:lnTo>
                  <a:lnTo>
                    <a:pt x="813" y="65"/>
                  </a:lnTo>
                  <a:lnTo>
                    <a:pt x="843" y="61"/>
                  </a:lnTo>
                  <a:lnTo>
                    <a:pt x="896" y="45"/>
                  </a:lnTo>
                  <a:lnTo>
                    <a:pt x="940" y="38"/>
                  </a:lnTo>
                  <a:lnTo>
                    <a:pt x="972" y="49"/>
                  </a:lnTo>
                  <a:lnTo>
                    <a:pt x="1008" y="65"/>
                  </a:lnTo>
                  <a:lnTo>
                    <a:pt x="1020" y="84"/>
                  </a:lnTo>
                  <a:lnTo>
                    <a:pt x="1029" y="112"/>
                  </a:lnTo>
                  <a:lnTo>
                    <a:pt x="1048" y="157"/>
                  </a:lnTo>
                  <a:lnTo>
                    <a:pt x="1083" y="226"/>
                  </a:lnTo>
                  <a:lnTo>
                    <a:pt x="1089" y="252"/>
                  </a:lnTo>
                  <a:lnTo>
                    <a:pt x="1092" y="281"/>
                  </a:lnTo>
                  <a:lnTo>
                    <a:pt x="1071" y="311"/>
                  </a:lnTo>
                  <a:lnTo>
                    <a:pt x="1042" y="329"/>
                  </a:lnTo>
                  <a:lnTo>
                    <a:pt x="1024" y="354"/>
                  </a:lnTo>
                  <a:lnTo>
                    <a:pt x="32" y="355"/>
                  </a:lnTo>
                  <a:lnTo>
                    <a:pt x="28" y="340"/>
                  </a:lnTo>
                  <a:lnTo>
                    <a:pt x="13" y="329"/>
                  </a:lnTo>
                  <a:lnTo>
                    <a:pt x="0" y="321"/>
                  </a:lnTo>
                  <a:lnTo>
                    <a:pt x="0" y="308"/>
                  </a:lnTo>
                  <a:lnTo>
                    <a:pt x="6" y="287"/>
                  </a:lnTo>
                  <a:lnTo>
                    <a:pt x="19" y="267"/>
                  </a:lnTo>
                  <a:lnTo>
                    <a:pt x="23" y="248"/>
                  </a:lnTo>
                  <a:lnTo>
                    <a:pt x="23" y="220"/>
                  </a:lnTo>
                  <a:lnTo>
                    <a:pt x="15" y="205"/>
                  </a:lnTo>
                  <a:lnTo>
                    <a:pt x="6" y="190"/>
                  </a:lnTo>
                  <a:lnTo>
                    <a:pt x="2" y="174"/>
                  </a:lnTo>
                  <a:close/>
                </a:path>
              </a:pathLst>
            </a:custGeom>
            <a:solidFill>
              <a:srgbClr val="F4F4F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 sz="2400"/>
            </a:p>
          </p:txBody>
        </p:sp>
        <p:sp>
          <p:nvSpPr>
            <p:cNvPr id="119" name="Freeform 13">
              <a:extLst>
                <a:ext uri="{FF2B5EF4-FFF2-40B4-BE49-F238E27FC236}">
                  <a16:creationId xmlns:a16="http://schemas.microsoft.com/office/drawing/2014/main" id="{FEA25ABF-7BEE-4D2C-874D-93474A12F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238" y="4990780"/>
              <a:ext cx="1392238" cy="604838"/>
            </a:xfrm>
            <a:custGeom>
              <a:avLst/>
              <a:gdLst>
                <a:gd name="T0" fmla="*/ 490 w 877"/>
                <a:gd name="T1" fmla="*/ 160 h 381"/>
                <a:gd name="T2" fmla="*/ 531 w 877"/>
                <a:gd name="T3" fmla="*/ 160 h 381"/>
                <a:gd name="T4" fmla="*/ 549 w 877"/>
                <a:gd name="T5" fmla="*/ 149 h 381"/>
                <a:gd name="T6" fmla="*/ 597 w 877"/>
                <a:gd name="T7" fmla="*/ 128 h 381"/>
                <a:gd name="T8" fmla="*/ 622 w 877"/>
                <a:gd name="T9" fmla="*/ 132 h 381"/>
                <a:gd name="T10" fmla="*/ 660 w 877"/>
                <a:gd name="T11" fmla="*/ 90 h 381"/>
                <a:gd name="T12" fmla="*/ 671 w 877"/>
                <a:gd name="T13" fmla="*/ 100 h 381"/>
                <a:gd name="T14" fmla="*/ 668 w 877"/>
                <a:gd name="T15" fmla="*/ 110 h 381"/>
                <a:gd name="T16" fmla="*/ 717 w 877"/>
                <a:gd name="T17" fmla="*/ 100 h 381"/>
                <a:gd name="T18" fmla="*/ 745 w 877"/>
                <a:gd name="T19" fmla="*/ 132 h 381"/>
                <a:gd name="T20" fmla="*/ 777 w 877"/>
                <a:gd name="T21" fmla="*/ 143 h 381"/>
                <a:gd name="T22" fmla="*/ 798 w 877"/>
                <a:gd name="T23" fmla="*/ 164 h 381"/>
                <a:gd name="T24" fmla="*/ 831 w 877"/>
                <a:gd name="T25" fmla="*/ 197 h 381"/>
                <a:gd name="T26" fmla="*/ 859 w 877"/>
                <a:gd name="T27" fmla="*/ 229 h 381"/>
                <a:gd name="T28" fmla="*/ 864 w 877"/>
                <a:gd name="T29" fmla="*/ 290 h 381"/>
                <a:gd name="T30" fmla="*/ 844 w 877"/>
                <a:gd name="T31" fmla="*/ 344 h 381"/>
                <a:gd name="T32" fmla="*/ 877 w 877"/>
                <a:gd name="T33" fmla="*/ 379 h 381"/>
                <a:gd name="T34" fmla="*/ 4 w 877"/>
                <a:gd name="T35" fmla="*/ 343 h 381"/>
                <a:gd name="T36" fmla="*/ 34 w 877"/>
                <a:gd name="T37" fmla="*/ 314 h 381"/>
                <a:gd name="T38" fmla="*/ 56 w 877"/>
                <a:gd name="T39" fmla="*/ 261 h 381"/>
                <a:gd name="T40" fmla="*/ 98 w 877"/>
                <a:gd name="T41" fmla="*/ 235 h 381"/>
                <a:gd name="T42" fmla="*/ 106 w 877"/>
                <a:gd name="T43" fmla="*/ 236 h 381"/>
                <a:gd name="T44" fmla="*/ 75 w 877"/>
                <a:gd name="T45" fmla="*/ 217 h 381"/>
                <a:gd name="T46" fmla="*/ 74 w 877"/>
                <a:gd name="T47" fmla="*/ 197 h 381"/>
                <a:gd name="T48" fmla="*/ 113 w 877"/>
                <a:gd name="T49" fmla="*/ 176 h 381"/>
                <a:gd name="T50" fmla="*/ 185 w 877"/>
                <a:gd name="T51" fmla="*/ 199 h 381"/>
                <a:gd name="T52" fmla="*/ 206 w 877"/>
                <a:gd name="T53" fmla="*/ 203 h 381"/>
                <a:gd name="T54" fmla="*/ 238 w 877"/>
                <a:gd name="T55" fmla="*/ 243 h 381"/>
                <a:gd name="T56" fmla="*/ 234 w 877"/>
                <a:gd name="T57" fmla="*/ 178 h 381"/>
                <a:gd name="T58" fmla="*/ 258 w 877"/>
                <a:gd name="T59" fmla="*/ 163 h 381"/>
                <a:gd name="T60" fmla="*/ 285 w 877"/>
                <a:gd name="T61" fmla="*/ 151 h 381"/>
                <a:gd name="T62" fmla="*/ 282 w 877"/>
                <a:gd name="T63" fmla="*/ 129 h 381"/>
                <a:gd name="T64" fmla="*/ 272 w 877"/>
                <a:gd name="T65" fmla="*/ 104 h 381"/>
                <a:gd name="T66" fmla="*/ 257 w 877"/>
                <a:gd name="T67" fmla="*/ 89 h 381"/>
                <a:gd name="T68" fmla="*/ 280 w 877"/>
                <a:gd name="T69" fmla="*/ 69 h 381"/>
                <a:gd name="T70" fmla="*/ 279 w 877"/>
                <a:gd name="T71" fmla="*/ 39 h 381"/>
                <a:gd name="T72" fmla="*/ 267 w 877"/>
                <a:gd name="T73" fmla="*/ 6 h 381"/>
                <a:gd name="T74" fmla="*/ 328 w 877"/>
                <a:gd name="T75" fmla="*/ 12 h 381"/>
                <a:gd name="T76" fmla="*/ 346 w 877"/>
                <a:gd name="T77" fmla="*/ 6 h 381"/>
                <a:gd name="T78" fmla="*/ 373 w 877"/>
                <a:gd name="T79" fmla="*/ 22 h 381"/>
                <a:gd name="T80" fmla="*/ 396 w 877"/>
                <a:gd name="T81" fmla="*/ 58 h 381"/>
                <a:gd name="T82" fmla="*/ 403 w 877"/>
                <a:gd name="T83" fmla="*/ 78 h 381"/>
                <a:gd name="T84" fmla="*/ 422 w 877"/>
                <a:gd name="T85" fmla="*/ 81 h 381"/>
                <a:gd name="T86" fmla="*/ 468 w 877"/>
                <a:gd name="T87" fmla="*/ 102 h 381"/>
                <a:gd name="T88" fmla="*/ 508 w 877"/>
                <a:gd name="T89" fmla="*/ 100 h 381"/>
                <a:gd name="T90" fmla="*/ 481 w 877"/>
                <a:gd name="T91" fmla="*/ 132 h 3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77" h="381">
                  <a:moveTo>
                    <a:pt x="475" y="157"/>
                  </a:moveTo>
                  <a:lnTo>
                    <a:pt x="478" y="167"/>
                  </a:lnTo>
                  <a:lnTo>
                    <a:pt x="490" y="160"/>
                  </a:lnTo>
                  <a:lnTo>
                    <a:pt x="508" y="154"/>
                  </a:lnTo>
                  <a:lnTo>
                    <a:pt x="520" y="157"/>
                  </a:lnTo>
                  <a:lnTo>
                    <a:pt x="531" y="160"/>
                  </a:lnTo>
                  <a:lnTo>
                    <a:pt x="549" y="160"/>
                  </a:lnTo>
                  <a:lnTo>
                    <a:pt x="544" y="151"/>
                  </a:lnTo>
                  <a:lnTo>
                    <a:pt x="549" y="149"/>
                  </a:lnTo>
                  <a:lnTo>
                    <a:pt x="557" y="143"/>
                  </a:lnTo>
                  <a:lnTo>
                    <a:pt x="574" y="132"/>
                  </a:lnTo>
                  <a:lnTo>
                    <a:pt x="597" y="128"/>
                  </a:lnTo>
                  <a:lnTo>
                    <a:pt x="614" y="125"/>
                  </a:lnTo>
                  <a:lnTo>
                    <a:pt x="614" y="136"/>
                  </a:lnTo>
                  <a:lnTo>
                    <a:pt x="622" y="132"/>
                  </a:lnTo>
                  <a:lnTo>
                    <a:pt x="633" y="117"/>
                  </a:lnTo>
                  <a:lnTo>
                    <a:pt x="645" y="104"/>
                  </a:lnTo>
                  <a:lnTo>
                    <a:pt x="660" y="90"/>
                  </a:lnTo>
                  <a:lnTo>
                    <a:pt x="678" y="89"/>
                  </a:lnTo>
                  <a:lnTo>
                    <a:pt x="691" y="90"/>
                  </a:lnTo>
                  <a:lnTo>
                    <a:pt x="671" y="100"/>
                  </a:lnTo>
                  <a:lnTo>
                    <a:pt x="660" y="108"/>
                  </a:lnTo>
                  <a:lnTo>
                    <a:pt x="655" y="117"/>
                  </a:lnTo>
                  <a:lnTo>
                    <a:pt x="668" y="110"/>
                  </a:lnTo>
                  <a:lnTo>
                    <a:pt x="684" y="104"/>
                  </a:lnTo>
                  <a:lnTo>
                    <a:pt x="701" y="100"/>
                  </a:lnTo>
                  <a:lnTo>
                    <a:pt x="717" y="100"/>
                  </a:lnTo>
                  <a:lnTo>
                    <a:pt x="726" y="110"/>
                  </a:lnTo>
                  <a:lnTo>
                    <a:pt x="739" y="121"/>
                  </a:lnTo>
                  <a:lnTo>
                    <a:pt x="745" y="132"/>
                  </a:lnTo>
                  <a:lnTo>
                    <a:pt x="752" y="132"/>
                  </a:lnTo>
                  <a:lnTo>
                    <a:pt x="763" y="143"/>
                  </a:lnTo>
                  <a:lnTo>
                    <a:pt x="777" y="143"/>
                  </a:lnTo>
                  <a:lnTo>
                    <a:pt x="783" y="141"/>
                  </a:lnTo>
                  <a:lnTo>
                    <a:pt x="791" y="151"/>
                  </a:lnTo>
                  <a:lnTo>
                    <a:pt x="798" y="164"/>
                  </a:lnTo>
                  <a:lnTo>
                    <a:pt x="803" y="186"/>
                  </a:lnTo>
                  <a:lnTo>
                    <a:pt x="818" y="191"/>
                  </a:lnTo>
                  <a:lnTo>
                    <a:pt x="831" y="197"/>
                  </a:lnTo>
                  <a:lnTo>
                    <a:pt x="846" y="198"/>
                  </a:lnTo>
                  <a:lnTo>
                    <a:pt x="851" y="214"/>
                  </a:lnTo>
                  <a:lnTo>
                    <a:pt x="859" y="229"/>
                  </a:lnTo>
                  <a:lnTo>
                    <a:pt x="867" y="242"/>
                  </a:lnTo>
                  <a:lnTo>
                    <a:pt x="867" y="272"/>
                  </a:lnTo>
                  <a:lnTo>
                    <a:pt x="864" y="290"/>
                  </a:lnTo>
                  <a:lnTo>
                    <a:pt x="851" y="310"/>
                  </a:lnTo>
                  <a:lnTo>
                    <a:pt x="844" y="332"/>
                  </a:lnTo>
                  <a:lnTo>
                    <a:pt x="844" y="344"/>
                  </a:lnTo>
                  <a:lnTo>
                    <a:pt x="857" y="353"/>
                  </a:lnTo>
                  <a:lnTo>
                    <a:pt x="872" y="363"/>
                  </a:lnTo>
                  <a:lnTo>
                    <a:pt x="877" y="379"/>
                  </a:lnTo>
                  <a:lnTo>
                    <a:pt x="34" y="381"/>
                  </a:lnTo>
                  <a:lnTo>
                    <a:pt x="40" y="361"/>
                  </a:lnTo>
                  <a:lnTo>
                    <a:pt x="4" y="343"/>
                  </a:lnTo>
                  <a:lnTo>
                    <a:pt x="0" y="327"/>
                  </a:lnTo>
                  <a:lnTo>
                    <a:pt x="13" y="322"/>
                  </a:lnTo>
                  <a:lnTo>
                    <a:pt x="34" y="314"/>
                  </a:lnTo>
                  <a:lnTo>
                    <a:pt x="40" y="294"/>
                  </a:lnTo>
                  <a:lnTo>
                    <a:pt x="49" y="278"/>
                  </a:lnTo>
                  <a:lnTo>
                    <a:pt x="56" y="261"/>
                  </a:lnTo>
                  <a:lnTo>
                    <a:pt x="64" y="246"/>
                  </a:lnTo>
                  <a:lnTo>
                    <a:pt x="66" y="237"/>
                  </a:lnTo>
                  <a:lnTo>
                    <a:pt x="98" y="235"/>
                  </a:lnTo>
                  <a:lnTo>
                    <a:pt x="106" y="250"/>
                  </a:lnTo>
                  <a:lnTo>
                    <a:pt x="109" y="252"/>
                  </a:lnTo>
                  <a:lnTo>
                    <a:pt x="106" y="236"/>
                  </a:lnTo>
                  <a:lnTo>
                    <a:pt x="98" y="228"/>
                  </a:lnTo>
                  <a:lnTo>
                    <a:pt x="87" y="221"/>
                  </a:lnTo>
                  <a:lnTo>
                    <a:pt x="75" y="217"/>
                  </a:lnTo>
                  <a:lnTo>
                    <a:pt x="66" y="213"/>
                  </a:lnTo>
                  <a:lnTo>
                    <a:pt x="66" y="209"/>
                  </a:lnTo>
                  <a:lnTo>
                    <a:pt x="74" y="197"/>
                  </a:lnTo>
                  <a:lnTo>
                    <a:pt x="83" y="191"/>
                  </a:lnTo>
                  <a:lnTo>
                    <a:pt x="91" y="178"/>
                  </a:lnTo>
                  <a:lnTo>
                    <a:pt x="113" y="176"/>
                  </a:lnTo>
                  <a:lnTo>
                    <a:pt x="145" y="175"/>
                  </a:lnTo>
                  <a:lnTo>
                    <a:pt x="179" y="183"/>
                  </a:lnTo>
                  <a:lnTo>
                    <a:pt x="185" y="199"/>
                  </a:lnTo>
                  <a:lnTo>
                    <a:pt x="187" y="220"/>
                  </a:lnTo>
                  <a:lnTo>
                    <a:pt x="201" y="220"/>
                  </a:lnTo>
                  <a:lnTo>
                    <a:pt x="206" y="203"/>
                  </a:lnTo>
                  <a:lnTo>
                    <a:pt x="219" y="208"/>
                  </a:lnTo>
                  <a:lnTo>
                    <a:pt x="229" y="229"/>
                  </a:lnTo>
                  <a:lnTo>
                    <a:pt x="238" y="243"/>
                  </a:lnTo>
                  <a:lnTo>
                    <a:pt x="229" y="208"/>
                  </a:lnTo>
                  <a:lnTo>
                    <a:pt x="232" y="197"/>
                  </a:lnTo>
                  <a:lnTo>
                    <a:pt x="234" y="178"/>
                  </a:lnTo>
                  <a:lnTo>
                    <a:pt x="238" y="171"/>
                  </a:lnTo>
                  <a:lnTo>
                    <a:pt x="247" y="161"/>
                  </a:lnTo>
                  <a:lnTo>
                    <a:pt x="258" y="163"/>
                  </a:lnTo>
                  <a:lnTo>
                    <a:pt x="290" y="164"/>
                  </a:lnTo>
                  <a:lnTo>
                    <a:pt x="298" y="158"/>
                  </a:lnTo>
                  <a:lnTo>
                    <a:pt x="285" y="151"/>
                  </a:lnTo>
                  <a:lnTo>
                    <a:pt x="272" y="143"/>
                  </a:lnTo>
                  <a:lnTo>
                    <a:pt x="274" y="130"/>
                  </a:lnTo>
                  <a:lnTo>
                    <a:pt x="282" y="129"/>
                  </a:lnTo>
                  <a:lnTo>
                    <a:pt x="285" y="121"/>
                  </a:lnTo>
                  <a:lnTo>
                    <a:pt x="277" y="115"/>
                  </a:lnTo>
                  <a:lnTo>
                    <a:pt x="272" y="104"/>
                  </a:lnTo>
                  <a:lnTo>
                    <a:pt x="277" y="95"/>
                  </a:lnTo>
                  <a:lnTo>
                    <a:pt x="267" y="89"/>
                  </a:lnTo>
                  <a:lnTo>
                    <a:pt x="257" y="89"/>
                  </a:lnTo>
                  <a:lnTo>
                    <a:pt x="264" y="80"/>
                  </a:lnTo>
                  <a:lnTo>
                    <a:pt x="266" y="75"/>
                  </a:lnTo>
                  <a:lnTo>
                    <a:pt x="280" y="69"/>
                  </a:lnTo>
                  <a:lnTo>
                    <a:pt x="294" y="64"/>
                  </a:lnTo>
                  <a:lnTo>
                    <a:pt x="290" y="51"/>
                  </a:lnTo>
                  <a:lnTo>
                    <a:pt x="279" y="39"/>
                  </a:lnTo>
                  <a:lnTo>
                    <a:pt x="272" y="25"/>
                  </a:lnTo>
                  <a:lnTo>
                    <a:pt x="264" y="16"/>
                  </a:lnTo>
                  <a:lnTo>
                    <a:pt x="267" y="6"/>
                  </a:lnTo>
                  <a:lnTo>
                    <a:pt x="269" y="0"/>
                  </a:lnTo>
                  <a:lnTo>
                    <a:pt x="285" y="1"/>
                  </a:lnTo>
                  <a:lnTo>
                    <a:pt x="328" y="12"/>
                  </a:lnTo>
                  <a:lnTo>
                    <a:pt x="343" y="8"/>
                  </a:lnTo>
                  <a:lnTo>
                    <a:pt x="355" y="6"/>
                  </a:lnTo>
                  <a:lnTo>
                    <a:pt x="346" y="6"/>
                  </a:lnTo>
                  <a:lnTo>
                    <a:pt x="343" y="14"/>
                  </a:lnTo>
                  <a:lnTo>
                    <a:pt x="358" y="14"/>
                  </a:lnTo>
                  <a:lnTo>
                    <a:pt x="373" y="22"/>
                  </a:lnTo>
                  <a:lnTo>
                    <a:pt x="389" y="25"/>
                  </a:lnTo>
                  <a:lnTo>
                    <a:pt x="396" y="44"/>
                  </a:lnTo>
                  <a:lnTo>
                    <a:pt x="396" y="58"/>
                  </a:lnTo>
                  <a:lnTo>
                    <a:pt x="383" y="70"/>
                  </a:lnTo>
                  <a:lnTo>
                    <a:pt x="389" y="78"/>
                  </a:lnTo>
                  <a:lnTo>
                    <a:pt x="403" y="78"/>
                  </a:lnTo>
                  <a:lnTo>
                    <a:pt x="403" y="89"/>
                  </a:lnTo>
                  <a:lnTo>
                    <a:pt x="417" y="90"/>
                  </a:lnTo>
                  <a:lnTo>
                    <a:pt x="422" y="81"/>
                  </a:lnTo>
                  <a:lnTo>
                    <a:pt x="447" y="90"/>
                  </a:lnTo>
                  <a:lnTo>
                    <a:pt x="456" y="100"/>
                  </a:lnTo>
                  <a:lnTo>
                    <a:pt x="468" y="102"/>
                  </a:lnTo>
                  <a:lnTo>
                    <a:pt x="488" y="100"/>
                  </a:lnTo>
                  <a:lnTo>
                    <a:pt x="501" y="93"/>
                  </a:lnTo>
                  <a:lnTo>
                    <a:pt x="508" y="100"/>
                  </a:lnTo>
                  <a:lnTo>
                    <a:pt x="508" y="115"/>
                  </a:lnTo>
                  <a:lnTo>
                    <a:pt x="495" y="125"/>
                  </a:lnTo>
                  <a:lnTo>
                    <a:pt x="481" y="132"/>
                  </a:lnTo>
                  <a:lnTo>
                    <a:pt x="472" y="147"/>
                  </a:lnTo>
                  <a:lnTo>
                    <a:pt x="475" y="157"/>
                  </a:lnTo>
                  <a:close/>
                </a:path>
              </a:pathLst>
            </a:custGeom>
            <a:solidFill>
              <a:srgbClr val="F4F4F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 sz="2400"/>
            </a:p>
          </p:txBody>
        </p:sp>
        <p:sp>
          <p:nvSpPr>
            <p:cNvPr id="120" name="Freeform 14">
              <a:extLst>
                <a:ext uri="{FF2B5EF4-FFF2-40B4-BE49-F238E27FC236}">
                  <a16:creationId xmlns:a16="http://schemas.microsoft.com/office/drawing/2014/main" id="{14407A82-DC21-41B1-86A9-FA50D9766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3" y="5316538"/>
              <a:ext cx="407988" cy="266700"/>
            </a:xfrm>
            <a:custGeom>
              <a:avLst/>
              <a:gdLst>
                <a:gd name="T0" fmla="*/ 257 w 257"/>
                <a:gd name="T1" fmla="*/ 168 h 168"/>
                <a:gd name="T2" fmla="*/ 2 w 257"/>
                <a:gd name="T3" fmla="*/ 168 h 168"/>
                <a:gd name="T4" fmla="*/ 0 w 257"/>
                <a:gd name="T5" fmla="*/ 141 h 168"/>
                <a:gd name="T6" fmla="*/ 3 w 257"/>
                <a:gd name="T7" fmla="*/ 129 h 168"/>
                <a:gd name="T8" fmla="*/ 12 w 257"/>
                <a:gd name="T9" fmla="*/ 115 h 168"/>
                <a:gd name="T10" fmla="*/ 22 w 257"/>
                <a:gd name="T11" fmla="*/ 104 h 168"/>
                <a:gd name="T12" fmla="*/ 29 w 257"/>
                <a:gd name="T13" fmla="*/ 92 h 168"/>
                <a:gd name="T14" fmla="*/ 44 w 257"/>
                <a:gd name="T15" fmla="*/ 82 h 168"/>
                <a:gd name="T16" fmla="*/ 60 w 257"/>
                <a:gd name="T17" fmla="*/ 80 h 168"/>
                <a:gd name="T18" fmla="*/ 74 w 257"/>
                <a:gd name="T19" fmla="*/ 70 h 168"/>
                <a:gd name="T20" fmla="*/ 89 w 257"/>
                <a:gd name="T21" fmla="*/ 69 h 168"/>
                <a:gd name="T22" fmla="*/ 107 w 257"/>
                <a:gd name="T23" fmla="*/ 65 h 168"/>
                <a:gd name="T24" fmla="*/ 113 w 257"/>
                <a:gd name="T25" fmla="*/ 65 h 168"/>
                <a:gd name="T26" fmla="*/ 114 w 257"/>
                <a:gd name="T27" fmla="*/ 61 h 168"/>
                <a:gd name="T28" fmla="*/ 127 w 257"/>
                <a:gd name="T29" fmla="*/ 68 h 168"/>
                <a:gd name="T30" fmla="*/ 143 w 257"/>
                <a:gd name="T31" fmla="*/ 69 h 168"/>
                <a:gd name="T32" fmla="*/ 157 w 257"/>
                <a:gd name="T33" fmla="*/ 60 h 168"/>
                <a:gd name="T34" fmla="*/ 164 w 257"/>
                <a:gd name="T35" fmla="*/ 48 h 168"/>
                <a:gd name="T36" fmla="*/ 164 w 257"/>
                <a:gd name="T37" fmla="*/ 32 h 168"/>
                <a:gd name="T38" fmla="*/ 176 w 257"/>
                <a:gd name="T39" fmla="*/ 22 h 168"/>
                <a:gd name="T40" fmla="*/ 212 w 257"/>
                <a:gd name="T41" fmla="*/ 19 h 168"/>
                <a:gd name="T42" fmla="*/ 228 w 257"/>
                <a:gd name="T43" fmla="*/ 16 h 168"/>
                <a:gd name="T44" fmla="*/ 242 w 257"/>
                <a:gd name="T45" fmla="*/ 6 h 168"/>
                <a:gd name="T46" fmla="*/ 257 w 257"/>
                <a:gd name="T47" fmla="*/ 0 h 168"/>
                <a:gd name="T48" fmla="*/ 257 w 257"/>
                <a:gd name="T49" fmla="*/ 168 h 1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7" h="168">
                  <a:moveTo>
                    <a:pt x="257" y="168"/>
                  </a:moveTo>
                  <a:lnTo>
                    <a:pt x="2" y="168"/>
                  </a:lnTo>
                  <a:lnTo>
                    <a:pt x="0" y="141"/>
                  </a:lnTo>
                  <a:lnTo>
                    <a:pt x="3" y="129"/>
                  </a:lnTo>
                  <a:lnTo>
                    <a:pt x="12" y="115"/>
                  </a:lnTo>
                  <a:lnTo>
                    <a:pt x="22" y="104"/>
                  </a:lnTo>
                  <a:lnTo>
                    <a:pt x="29" y="92"/>
                  </a:lnTo>
                  <a:lnTo>
                    <a:pt x="44" y="82"/>
                  </a:lnTo>
                  <a:lnTo>
                    <a:pt x="60" y="80"/>
                  </a:lnTo>
                  <a:lnTo>
                    <a:pt x="74" y="70"/>
                  </a:lnTo>
                  <a:lnTo>
                    <a:pt x="89" y="69"/>
                  </a:lnTo>
                  <a:lnTo>
                    <a:pt x="107" y="65"/>
                  </a:lnTo>
                  <a:lnTo>
                    <a:pt x="113" y="65"/>
                  </a:lnTo>
                  <a:lnTo>
                    <a:pt x="114" y="61"/>
                  </a:lnTo>
                  <a:lnTo>
                    <a:pt x="127" y="68"/>
                  </a:lnTo>
                  <a:lnTo>
                    <a:pt x="143" y="69"/>
                  </a:lnTo>
                  <a:lnTo>
                    <a:pt x="157" y="60"/>
                  </a:lnTo>
                  <a:lnTo>
                    <a:pt x="164" y="48"/>
                  </a:lnTo>
                  <a:lnTo>
                    <a:pt x="164" y="32"/>
                  </a:lnTo>
                  <a:lnTo>
                    <a:pt x="176" y="22"/>
                  </a:lnTo>
                  <a:lnTo>
                    <a:pt x="212" y="19"/>
                  </a:lnTo>
                  <a:lnTo>
                    <a:pt x="228" y="16"/>
                  </a:lnTo>
                  <a:lnTo>
                    <a:pt x="242" y="6"/>
                  </a:lnTo>
                  <a:lnTo>
                    <a:pt x="257" y="0"/>
                  </a:lnTo>
                  <a:lnTo>
                    <a:pt x="257" y="168"/>
                  </a:lnTo>
                  <a:close/>
                </a:path>
              </a:pathLst>
            </a:custGeom>
            <a:solidFill>
              <a:srgbClr val="F4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 sz="2400"/>
            </a:p>
          </p:txBody>
        </p:sp>
        <p:sp>
          <p:nvSpPr>
            <p:cNvPr id="121" name="Freeform 15">
              <a:extLst>
                <a:ext uri="{FF2B5EF4-FFF2-40B4-BE49-F238E27FC236}">
                  <a16:creationId xmlns:a16="http://schemas.microsoft.com/office/drawing/2014/main" id="{240753F1-C11F-4089-8A1E-93249EE44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300" y="4791075"/>
              <a:ext cx="546100" cy="342900"/>
            </a:xfrm>
            <a:custGeom>
              <a:avLst/>
              <a:gdLst>
                <a:gd name="T0" fmla="*/ 234 w 390"/>
                <a:gd name="T1" fmla="*/ 69 h 300"/>
                <a:gd name="T2" fmla="*/ 208 w 390"/>
                <a:gd name="T3" fmla="*/ 71 h 300"/>
                <a:gd name="T4" fmla="*/ 172 w 390"/>
                <a:gd name="T5" fmla="*/ 77 h 300"/>
                <a:gd name="T6" fmla="*/ 152 w 390"/>
                <a:gd name="T7" fmla="*/ 78 h 300"/>
                <a:gd name="T8" fmla="*/ 131 w 390"/>
                <a:gd name="T9" fmla="*/ 79 h 300"/>
                <a:gd name="T10" fmla="*/ 108 w 390"/>
                <a:gd name="T11" fmla="*/ 81 h 300"/>
                <a:gd name="T12" fmla="*/ 82 w 390"/>
                <a:gd name="T13" fmla="*/ 79 h 300"/>
                <a:gd name="T14" fmla="*/ 62 w 390"/>
                <a:gd name="T15" fmla="*/ 78 h 300"/>
                <a:gd name="T16" fmla="*/ 43 w 390"/>
                <a:gd name="T17" fmla="*/ 78 h 300"/>
                <a:gd name="T18" fmla="*/ 18 w 390"/>
                <a:gd name="T19" fmla="*/ 77 h 300"/>
                <a:gd name="T20" fmla="*/ 0 w 390"/>
                <a:gd name="T21" fmla="*/ 75 h 300"/>
                <a:gd name="T22" fmla="*/ 2 w 390"/>
                <a:gd name="T23" fmla="*/ 73 h 300"/>
                <a:gd name="T24" fmla="*/ 15 w 390"/>
                <a:gd name="T25" fmla="*/ 68 h 300"/>
                <a:gd name="T26" fmla="*/ 18 w 390"/>
                <a:gd name="T27" fmla="*/ 65 h 300"/>
                <a:gd name="T28" fmla="*/ 18 w 390"/>
                <a:gd name="T29" fmla="*/ 62 h 300"/>
                <a:gd name="T30" fmla="*/ 20 w 390"/>
                <a:gd name="T31" fmla="*/ 60 h 300"/>
                <a:gd name="T32" fmla="*/ 23 w 390"/>
                <a:gd name="T33" fmla="*/ 55 h 300"/>
                <a:gd name="T34" fmla="*/ 23 w 390"/>
                <a:gd name="T35" fmla="*/ 49 h 300"/>
                <a:gd name="T36" fmla="*/ 28 w 390"/>
                <a:gd name="T37" fmla="*/ 45 h 300"/>
                <a:gd name="T38" fmla="*/ 38 w 390"/>
                <a:gd name="T39" fmla="*/ 45 h 300"/>
                <a:gd name="T40" fmla="*/ 58 w 390"/>
                <a:gd name="T41" fmla="*/ 43 h 300"/>
                <a:gd name="T42" fmla="*/ 69 w 390"/>
                <a:gd name="T43" fmla="*/ 39 h 300"/>
                <a:gd name="T44" fmla="*/ 76 w 390"/>
                <a:gd name="T45" fmla="*/ 35 h 300"/>
                <a:gd name="T46" fmla="*/ 83 w 390"/>
                <a:gd name="T47" fmla="*/ 30 h 300"/>
                <a:gd name="T48" fmla="*/ 95 w 390"/>
                <a:gd name="T49" fmla="*/ 19 h 300"/>
                <a:gd name="T50" fmla="*/ 95 w 390"/>
                <a:gd name="T51" fmla="*/ 14 h 300"/>
                <a:gd name="T52" fmla="*/ 99 w 390"/>
                <a:gd name="T53" fmla="*/ 9 h 300"/>
                <a:gd name="T54" fmla="*/ 99 w 390"/>
                <a:gd name="T55" fmla="*/ 3 h 300"/>
                <a:gd name="T56" fmla="*/ 101 w 390"/>
                <a:gd name="T57" fmla="*/ 0 h 300"/>
                <a:gd name="T58" fmla="*/ 102 w 390"/>
                <a:gd name="T59" fmla="*/ 9 h 300"/>
                <a:gd name="T60" fmla="*/ 97 w 390"/>
                <a:gd name="T61" fmla="*/ 16 h 300"/>
                <a:gd name="T62" fmla="*/ 95 w 390"/>
                <a:gd name="T63" fmla="*/ 22 h 300"/>
                <a:gd name="T64" fmla="*/ 87 w 390"/>
                <a:gd name="T65" fmla="*/ 29 h 300"/>
                <a:gd name="T66" fmla="*/ 80 w 390"/>
                <a:gd name="T67" fmla="*/ 35 h 300"/>
                <a:gd name="T68" fmla="*/ 71 w 390"/>
                <a:gd name="T69" fmla="*/ 39 h 300"/>
                <a:gd name="T70" fmla="*/ 78 w 390"/>
                <a:gd name="T71" fmla="*/ 43 h 300"/>
                <a:gd name="T72" fmla="*/ 85 w 390"/>
                <a:gd name="T73" fmla="*/ 42 h 300"/>
                <a:gd name="T74" fmla="*/ 97 w 390"/>
                <a:gd name="T75" fmla="*/ 45 h 300"/>
                <a:gd name="T76" fmla="*/ 114 w 390"/>
                <a:gd name="T77" fmla="*/ 45 h 300"/>
                <a:gd name="T78" fmla="*/ 114 w 390"/>
                <a:gd name="T79" fmla="*/ 39 h 300"/>
                <a:gd name="T80" fmla="*/ 113 w 390"/>
                <a:gd name="T81" fmla="*/ 29 h 300"/>
                <a:gd name="T82" fmla="*/ 115 w 390"/>
                <a:gd name="T83" fmla="*/ 27 h 300"/>
                <a:gd name="T84" fmla="*/ 118 w 390"/>
                <a:gd name="T85" fmla="*/ 27 h 300"/>
                <a:gd name="T86" fmla="*/ 127 w 390"/>
                <a:gd name="T87" fmla="*/ 27 h 300"/>
                <a:gd name="T88" fmla="*/ 136 w 390"/>
                <a:gd name="T89" fmla="*/ 30 h 300"/>
                <a:gd name="T90" fmla="*/ 146 w 390"/>
                <a:gd name="T91" fmla="*/ 30 h 300"/>
                <a:gd name="T92" fmla="*/ 155 w 390"/>
                <a:gd name="T93" fmla="*/ 33 h 300"/>
                <a:gd name="T94" fmla="*/ 166 w 390"/>
                <a:gd name="T95" fmla="*/ 35 h 300"/>
                <a:gd name="T96" fmla="*/ 177 w 390"/>
                <a:gd name="T97" fmla="*/ 35 h 300"/>
                <a:gd name="T98" fmla="*/ 188 w 390"/>
                <a:gd name="T99" fmla="*/ 35 h 300"/>
                <a:gd name="T100" fmla="*/ 198 w 390"/>
                <a:gd name="T101" fmla="*/ 35 h 300"/>
                <a:gd name="T102" fmla="*/ 208 w 390"/>
                <a:gd name="T103" fmla="*/ 32 h 300"/>
                <a:gd name="T104" fmla="*/ 219 w 390"/>
                <a:gd name="T105" fmla="*/ 35 h 300"/>
                <a:gd name="T106" fmla="*/ 231 w 390"/>
                <a:gd name="T107" fmla="*/ 43 h 300"/>
                <a:gd name="T108" fmla="*/ 236 w 390"/>
                <a:gd name="T109" fmla="*/ 48 h 300"/>
                <a:gd name="T110" fmla="*/ 235 w 390"/>
                <a:gd name="T111" fmla="*/ 53 h 300"/>
                <a:gd name="T112" fmla="*/ 231 w 390"/>
                <a:gd name="T113" fmla="*/ 58 h 300"/>
                <a:gd name="T114" fmla="*/ 231 w 390"/>
                <a:gd name="T115" fmla="*/ 63 h 300"/>
                <a:gd name="T116" fmla="*/ 234 w 390"/>
                <a:gd name="T117" fmla="*/ 68 h 300"/>
                <a:gd name="T118" fmla="*/ 234 w 390"/>
                <a:gd name="T119" fmla="*/ 69 h 3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0" h="300">
                  <a:moveTo>
                    <a:pt x="386" y="257"/>
                  </a:moveTo>
                  <a:lnTo>
                    <a:pt x="345" y="266"/>
                  </a:lnTo>
                  <a:lnTo>
                    <a:pt x="285" y="287"/>
                  </a:lnTo>
                  <a:lnTo>
                    <a:pt x="251" y="293"/>
                  </a:lnTo>
                  <a:lnTo>
                    <a:pt x="218" y="296"/>
                  </a:lnTo>
                  <a:lnTo>
                    <a:pt x="178" y="300"/>
                  </a:lnTo>
                  <a:lnTo>
                    <a:pt x="135" y="296"/>
                  </a:lnTo>
                  <a:lnTo>
                    <a:pt x="101" y="293"/>
                  </a:lnTo>
                  <a:lnTo>
                    <a:pt x="70" y="289"/>
                  </a:lnTo>
                  <a:lnTo>
                    <a:pt x="30" y="285"/>
                  </a:lnTo>
                  <a:lnTo>
                    <a:pt x="0" y="278"/>
                  </a:lnTo>
                  <a:lnTo>
                    <a:pt x="2" y="270"/>
                  </a:lnTo>
                  <a:lnTo>
                    <a:pt x="25" y="251"/>
                  </a:lnTo>
                  <a:lnTo>
                    <a:pt x="30" y="240"/>
                  </a:lnTo>
                  <a:lnTo>
                    <a:pt x="30" y="229"/>
                  </a:lnTo>
                  <a:lnTo>
                    <a:pt x="34" y="225"/>
                  </a:lnTo>
                  <a:lnTo>
                    <a:pt x="38" y="206"/>
                  </a:lnTo>
                  <a:lnTo>
                    <a:pt x="38" y="180"/>
                  </a:lnTo>
                  <a:lnTo>
                    <a:pt x="47" y="165"/>
                  </a:lnTo>
                  <a:lnTo>
                    <a:pt x="64" y="165"/>
                  </a:lnTo>
                  <a:lnTo>
                    <a:pt x="96" y="160"/>
                  </a:lnTo>
                  <a:lnTo>
                    <a:pt x="113" y="145"/>
                  </a:lnTo>
                  <a:lnTo>
                    <a:pt x="126" y="130"/>
                  </a:lnTo>
                  <a:lnTo>
                    <a:pt x="137" y="111"/>
                  </a:lnTo>
                  <a:lnTo>
                    <a:pt x="156" y="73"/>
                  </a:lnTo>
                  <a:lnTo>
                    <a:pt x="159" y="51"/>
                  </a:lnTo>
                  <a:lnTo>
                    <a:pt x="163" y="32"/>
                  </a:lnTo>
                  <a:lnTo>
                    <a:pt x="163" y="12"/>
                  </a:lnTo>
                  <a:lnTo>
                    <a:pt x="165" y="0"/>
                  </a:lnTo>
                  <a:lnTo>
                    <a:pt x="169" y="30"/>
                  </a:lnTo>
                  <a:lnTo>
                    <a:pt x="161" y="60"/>
                  </a:lnTo>
                  <a:lnTo>
                    <a:pt x="156" y="83"/>
                  </a:lnTo>
                  <a:lnTo>
                    <a:pt x="144" y="105"/>
                  </a:lnTo>
                  <a:lnTo>
                    <a:pt x="133" y="126"/>
                  </a:lnTo>
                  <a:lnTo>
                    <a:pt x="118" y="145"/>
                  </a:lnTo>
                  <a:lnTo>
                    <a:pt x="128" y="163"/>
                  </a:lnTo>
                  <a:lnTo>
                    <a:pt x="141" y="158"/>
                  </a:lnTo>
                  <a:lnTo>
                    <a:pt x="161" y="167"/>
                  </a:lnTo>
                  <a:lnTo>
                    <a:pt x="188" y="165"/>
                  </a:lnTo>
                  <a:lnTo>
                    <a:pt x="188" y="145"/>
                  </a:lnTo>
                  <a:lnTo>
                    <a:pt x="186" y="109"/>
                  </a:lnTo>
                  <a:lnTo>
                    <a:pt x="189" y="102"/>
                  </a:lnTo>
                  <a:lnTo>
                    <a:pt x="195" y="102"/>
                  </a:lnTo>
                  <a:lnTo>
                    <a:pt x="210" y="98"/>
                  </a:lnTo>
                  <a:lnTo>
                    <a:pt x="225" y="111"/>
                  </a:lnTo>
                  <a:lnTo>
                    <a:pt x="242" y="113"/>
                  </a:lnTo>
                  <a:lnTo>
                    <a:pt x="257" y="124"/>
                  </a:lnTo>
                  <a:lnTo>
                    <a:pt x="274" y="128"/>
                  </a:lnTo>
                  <a:lnTo>
                    <a:pt x="292" y="128"/>
                  </a:lnTo>
                  <a:lnTo>
                    <a:pt x="311" y="130"/>
                  </a:lnTo>
                  <a:lnTo>
                    <a:pt x="328" y="128"/>
                  </a:lnTo>
                  <a:lnTo>
                    <a:pt x="345" y="122"/>
                  </a:lnTo>
                  <a:lnTo>
                    <a:pt x="362" y="131"/>
                  </a:lnTo>
                  <a:lnTo>
                    <a:pt x="382" y="163"/>
                  </a:lnTo>
                  <a:lnTo>
                    <a:pt x="390" y="178"/>
                  </a:lnTo>
                  <a:lnTo>
                    <a:pt x="388" y="197"/>
                  </a:lnTo>
                  <a:lnTo>
                    <a:pt x="382" y="216"/>
                  </a:lnTo>
                  <a:lnTo>
                    <a:pt x="382" y="233"/>
                  </a:lnTo>
                  <a:lnTo>
                    <a:pt x="386" y="251"/>
                  </a:lnTo>
                  <a:lnTo>
                    <a:pt x="386" y="257"/>
                  </a:lnTo>
                  <a:close/>
                </a:path>
              </a:pathLst>
            </a:custGeom>
            <a:solidFill>
              <a:srgbClr val="F4F4F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 sz="2400"/>
            </a:p>
          </p:txBody>
        </p:sp>
      </p:grpSp>
      <p:pic>
        <p:nvPicPr>
          <p:cNvPr id="3" name="Bild 2" descr="Buss">
            <a:extLst>
              <a:ext uri="{FF2B5EF4-FFF2-40B4-BE49-F238E27FC236}">
                <a16:creationId xmlns:a16="http://schemas.microsoft.com/office/drawing/2014/main" id="{4FE857F9-7CBC-4F6F-ABCB-9A306196BB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1216" y="3624481"/>
            <a:ext cx="562240" cy="562240"/>
          </a:xfrm>
          <a:prstGeom prst="rect">
            <a:avLst/>
          </a:prstGeom>
        </p:spPr>
      </p:pic>
      <p:sp>
        <p:nvSpPr>
          <p:cNvPr id="102" name="textruta 101">
            <a:extLst>
              <a:ext uri="{FF2B5EF4-FFF2-40B4-BE49-F238E27FC236}">
                <a16:creationId xmlns:a16="http://schemas.microsoft.com/office/drawing/2014/main" id="{65775571-E2D4-42B9-BF80-19C731E68FE5}"/>
              </a:ext>
            </a:extLst>
          </p:cNvPr>
          <p:cNvSpPr txBox="1"/>
          <p:nvPr/>
        </p:nvSpPr>
        <p:spPr>
          <a:xfrm>
            <a:off x="7273211" y="3999204"/>
            <a:ext cx="1881118" cy="746124"/>
          </a:xfrm>
          <a:prstGeom prst="rect">
            <a:avLst/>
          </a:prstGeom>
          <a:noFill/>
        </p:spPr>
        <p:txBody>
          <a:bodyPr wrap="square" lIns="121885" tIns="60942" rIns="121885" bIns="60942" rtlCol="0">
            <a:spAutoFit/>
          </a:bodyPr>
          <a:lstStyle/>
          <a:p>
            <a:pPr algn="ctr" defTabSz="609380"/>
            <a:r>
              <a:rPr lang="sv-SE" sz="4000" dirty="0">
                <a:solidFill>
                  <a:schemeClr val="accent2"/>
                </a:solidFill>
                <a:latin typeface="Malmo Sans Pro Headline" pitchFamily="50" charset="0"/>
              </a:rPr>
              <a:t>2500</a:t>
            </a:r>
          </a:p>
        </p:txBody>
      </p:sp>
      <p:pic>
        <p:nvPicPr>
          <p:cNvPr id="103" name="Bild 102" descr="Buss">
            <a:extLst>
              <a:ext uri="{FF2B5EF4-FFF2-40B4-BE49-F238E27FC236}">
                <a16:creationId xmlns:a16="http://schemas.microsoft.com/office/drawing/2014/main" id="{3A55FEAB-7FE6-477D-AB88-1477DD0BF7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6311" y="2747591"/>
            <a:ext cx="562240" cy="562240"/>
          </a:xfrm>
          <a:prstGeom prst="rect">
            <a:avLst/>
          </a:prstGeom>
        </p:spPr>
      </p:pic>
      <p:sp>
        <p:nvSpPr>
          <p:cNvPr id="104" name="textruta 103">
            <a:extLst>
              <a:ext uri="{FF2B5EF4-FFF2-40B4-BE49-F238E27FC236}">
                <a16:creationId xmlns:a16="http://schemas.microsoft.com/office/drawing/2014/main" id="{746451FD-FC35-46BD-9149-B55F290FDEDA}"/>
              </a:ext>
            </a:extLst>
          </p:cNvPr>
          <p:cNvSpPr txBox="1"/>
          <p:nvPr/>
        </p:nvSpPr>
        <p:spPr>
          <a:xfrm>
            <a:off x="9653399" y="3108827"/>
            <a:ext cx="1374272" cy="746124"/>
          </a:xfrm>
          <a:prstGeom prst="rect">
            <a:avLst/>
          </a:prstGeom>
          <a:noFill/>
        </p:spPr>
        <p:txBody>
          <a:bodyPr wrap="square" lIns="121885" tIns="60942" rIns="121885" bIns="60942" rtlCol="0">
            <a:spAutoFit/>
          </a:bodyPr>
          <a:lstStyle/>
          <a:p>
            <a:pPr algn="ctr" defTabSz="609380"/>
            <a:r>
              <a:rPr lang="sv-SE" sz="4000" dirty="0">
                <a:solidFill>
                  <a:schemeClr val="accent2"/>
                </a:solidFill>
                <a:latin typeface="Malmo Sans Pro Headline" pitchFamily="50" charset="0"/>
              </a:rPr>
              <a:t>500</a:t>
            </a:r>
          </a:p>
        </p:txBody>
      </p:sp>
      <p:pic>
        <p:nvPicPr>
          <p:cNvPr id="105" name="Bild 104" descr="Buss">
            <a:extLst>
              <a:ext uri="{FF2B5EF4-FFF2-40B4-BE49-F238E27FC236}">
                <a16:creationId xmlns:a16="http://schemas.microsoft.com/office/drawing/2014/main" id="{1D06C114-DA70-4882-9415-6A58D661F8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6367" y="4821700"/>
            <a:ext cx="562240" cy="562240"/>
          </a:xfrm>
          <a:prstGeom prst="rect">
            <a:avLst/>
          </a:prstGeom>
        </p:spPr>
      </p:pic>
      <p:sp>
        <p:nvSpPr>
          <p:cNvPr id="106" name="textruta 105">
            <a:extLst>
              <a:ext uri="{FF2B5EF4-FFF2-40B4-BE49-F238E27FC236}">
                <a16:creationId xmlns:a16="http://schemas.microsoft.com/office/drawing/2014/main" id="{EAFD204B-E909-4DE6-82EB-9F5E87CCFBA7}"/>
              </a:ext>
            </a:extLst>
          </p:cNvPr>
          <p:cNvSpPr txBox="1"/>
          <p:nvPr/>
        </p:nvSpPr>
        <p:spPr>
          <a:xfrm>
            <a:off x="6210425" y="5171077"/>
            <a:ext cx="1273838" cy="746124"/>
          </a:xfrm>
          <a:prstGeom prst="rect">
            <a:avLst/>
          </a:prstGeom>
          <a:noFill/>
        </p:spPr>
        <p:txBody>
          <a:bodyPr wrap="square" lIns="121885" tIns="60942" rIns="121885" bIns="60942" rtlCol="0">
            <a:spAutoFit/>
          </a:bodyPr>
          <a:lstStyle/>
          <a:p>
            <a:pPr algn="ctr" defTabSz="609380"/>
            <a:r>
              <a:rPr lang="sv-SE" sz="4000" dirty="0">
                <a:solidFill>
                  <a:schemeClr val="accent2"/>
                </a:solidFill>
                <a:latin typeface="Malmo Sans Pro Headline" pitchFamily="50" charset="0"/>
              </a:rPr>
              <a:t>300</a:t>
            </a:r>
          </a:p>
        </p:txBody>
      </p:sp>
      <p:pic>
        <p:nvPicPr>
          <p:cNvPr id="107" name="Bild 106" descr="Buss">
            <a:extLst>
              <a:ext uri="{FF2B5EF4-FFF2-40B4-BE49-F238E27FC236}">
                <a16:creationId xmlns:a16="http://schemas.microsoft.com/office/drawing/2014/main" id="{3BB8474A-C93D-48D6-84D1-B81673F3AE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0508" y="3101021"/>
            <a:ext cx="562240" cy="562240"/>
          </a:xfrm>
          <a:prstGeom prst="rect">
            <a:avLst/>
          </a:prstGeom>
        </p:spPr>
      </p:pic>
      <p:sp>
        <p:nvSpPr>
          <p:cNvPr id="108" name="textruta 107">
            <a:extLst>
              <a:ext uri="{FF2B5EF4-FFF2-40B4-BE49-F238E27FC236}">
                <a16:creationId xmlns:a16="http://schemas.microsoft.com/office/drawing/2014/main" id="{91ED75F1-C91C-4E18-A080-1D06CDF2222A}"/>
              </a:ext>
            </a:extLst>
          </p:cNvPr>
          <p:cNvSpPr txBox="1"/>
          <p:nvPr/>
        </p:nvSpPr>
        <p:spPr>
          <a:xfrm>
            <a:off x="6378353" y="3462257"/>
            <a:ext cx="1171004" cy="746124"/>
          </a:xfrm>
          <a:prstGeom prst="rect">
            <a:avLst/>
          </a:prstGeom>
          <a:noFill/>
        </p:spPr>
        <p:txBody>
          <a:bodyPr wrap="square" lIns="121885" tIns="60942" rIns="121885" bIns="60942" rtlCol="0">
            <a:spAutoFit/>
          </a:bodyPr>
          <a:lstStyle/>
          <a:p>
            <a:pPr algn="ctr" defTabSz="609380"/>
            <a:r>
              <a:rPr lang="sv-SE" sz="4000" dirty="0">
                <a:solidFill>
                  <a:schemeClr val="accent2"/>
                </a:solidFill>
                <a:latin typeface="Malmo Sans Pro Headline" pitchFamily="50" charset="0"/>
              </a:rPr>
              <a:t>350</a:t>
            </a:r>
          </a:p>
        </p:txBody>
      </p:sp>
      <p:sp>
        <p:nvSpPr>
          <p:cNvPr id="109" name="textruta 108">
            <a:extLst>
              <a:ext uri="{FF2B5EF4-FFF2-40B4-BE49-F238E27FC236}">
                <a16:creationId xmlns:a16="http://schemas.microsoft.com/office/drawing/2014/main" id="{15709930-A20D-4C6E-A7AA-15B622F3D8FE}"/>
              </a:ext>
            </a:extLst>
          </p:cNvPr>
          <p:cNvSpPr txBox="1"/>
          <p:nvPr/>
        </p:nvSpPr>
        <p:spPr>
          <a:xfrm>
            <a:off x="7760236" y="2859156"/>
            <a:ext cx="1493596" cy="746124"/>
          </a:xfrm>
          <a:prstGeom prst="rect">
            <a:avLst/>
          </a:prstGeom>
          <a:noFill/>
        </p:spPr>
        <p:txBody>
          <a:bodyPr wrap="square" lIns="121885" tIns="60942" rIns="121885" bIns="60942" rtlCol="0">
            <a:spAutoFit/>
          </a:bodyPr>
          <a:lstStyle/>
          <a:p>
            <a:pPr algn="ctr" defTabSz="609380"/>
            <a:r>
              <a:rPr lang="sv-SE" sz="4000" dirty="0">
                <a:solidFill>
                  <a:schemeClr val="accent1"/>
                </a:solidFill>
                <a:latin typeface="Malmo Sans Pro Headline" pitchFamily="50" charset="0"/>
              </a:rPr>
              <a:t>700</a:t>
            </a:r>
          </a:p>
        </p:txBody>
      </p:sp>
      <p:pic>
        <p:nvPicPr>
          <p:cNvPr id="6" name="Bild 5" descr="Taxi">
            <a:extLst>
              <a:ext uri="{FF2B5EF4-FFF2-40B4-BE49-F238E27FC236}">
                <a16:creationId xmlns:a16="http://schemas.microsoft.com/office/drawing/2014/main" id="{FC1AA684-3E66-4F7F-A848-33DF958DCB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5041" y="2462601"/>
            <a:ext cx="558245" cy="558243"/>
          </a:xfrm>
          <a:prstGeom prst="rect">
            <a:avLst/>
          </a:prstGeom>
        </p:spPr>
      </p:pic>
      <p:sp>
        <p:nvSpPr>
          <p:cNvPr id="2" name="AutoShape 2" descr="Nobina Barkarbystaden 12">
            <a:extLst>
              <a:ext uri="{FF2B5EF4-FFF2-40B4-BE49-F238E27FC236}">
                <a16:creationId xmlns:a16="http://schemas.microsoft.com/office/drawing/2014/main" id="{AB041A3E-8659-4CA9-8193-CBBF6EDBE6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AutoShape 4" descr="https://nobina.bildbank.nu/autolang/image-file/98217/highres/98217.jpg?ignore_usage_comment=1">
            <a:extLst>
              <a:ext uri="{FF2B5EF4-FFF2-40B4-BE49-F238E27FC236}">
                <a16:creationId xmlns:a16="http://schemas.microsoft.com/office/drawing/2014/main" id="{6A11AF5D-1A91-4D38-B7E0-0EF04AB357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AutoShape 6" descr="Nobina Logotype WHT &amp; RGB">
            <a:extLst>
              <a:ext uri="{FF2B5EF4-FFF2-40B4-BE49-F238E27FC236}">
                <a16:creationId xmlns:a16="http://schemas.microsoft.com/office/drawing/2014/main" id="{274E51A8-1E77-4357-972C-7B1007B6D3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52104" y="1200302"/>
            <a:ext cx="2996677" cy="1960144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Nobina - The Leading </a:t>
            </a:r>
            <a:r>
              <a:rPr lang="sv-SE" dirty="0" err="1">
                <a:solidFill>
                  <a:schemeClr val="tx1"/>
                </a:solidFill>
              </a:rPr>
              <a:t>nordic</a:t>
            </a:r>
            <a:r>
              <a:rPr lang="sv-SE" dirty="0">
                <a:solidFill>
                  <a:schemeClr val="tx1"/>
                </a:solidFill>
              </a:rPr>
              <a:t> PT operator </a:t>
            </a:r>
            <a:br>
              <a:rPr lang="sv-SE" dirty="0">
                <a:solidFill>
                  <a:schemeClr val="tx1"/>
                </a:solidFill>
              </a:rPr>
            </a:b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7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B8C214A7-E7E3-46BB-8880-EE5261AB53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988" y="0"/>
            <a:ext cx="4320075" cy="6858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009F080-3075-43C4-A624-AFCB1EEE09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113" y="3"/>
            <a:ext cx="4570450" cy="685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8A74A99-B5A6-4305-A648-80CFAFED6748}"/>
              </a:ext>
            </a:extLst>
          </p:cNvPr>
          <p:cNvSpPr txBox="1"/>
          <p:nvPr/>
        </p:nvSpPr>
        <p:spPr>
          <a:xfrm>
            <a:off x="-755783" y="4668995"/>
            <a:ext cx="5066512" cy="1354211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algn="ctr" defTabSz="609427"/>
            <a:r>
              <a:rPr lang="sv-SE" sz="8000" b="1" dirty="0">
                <a:solidFill>
                  <a:prstClr val="white"/>
                </a:solidFill>
                <a:latin typeface="Malmo Sans Pro Headline" pitchFamily="50" charset="0"/>
              </a:rPr>
              <a:t>11 000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B1F8BD3-C544-4423-965E-9BFC801B9F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37331" y="1965600"/>
            <a:ext cx="8352000" cy="41760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ECA83B1-1250-4FDC-ADB7-440F77AACBBC}"/>
              </a:ext>
            </a:extLst>
          </p:cNvPr>
          <p:cNvSpPr txBox="1"/>
          <p:nvPr/>
        </p:nvSpPr>
        <p:spPr>
          <a:xfrm>
            <a:off x="8452963" y="604532"/>
            <a:ext cx="3272996" cy="1354181"/>
          </a:xfrm>
          <a:prstGeom prst="rect">
            <a:avLst/>
          </a:prstGeom>
          <a:noFill/>
        </p:spPr>
        <p:txBody>
          <a:bodyPr wrap="square" lIns="121885" tIns="60942" rIns="121885" bIns="60942" rtlCol="0">
            <a:spAutoFit/>
          </a:bodyPr>
          <a:lstStyle/>
          <a:p>
            <a:pPr algn="ctr" defTabSz="609380"/>
            <a:r>
              <a:rPr lang="sv-SE" sz="8000" dirty="0">
                <a:solidFill>
                  <a:prstClr val="white"/>
                </a:solidFill>
                <a:latin typeface="Malmo Sans Pro Headline" pitchFamily="50" charset="0"/>
              </a:rPr>
              <a:t>7 200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4916401-3A2F-4B8A-B50C-BBB81F8F1A1A}"/>
              </a:ext>
            </a:extLst>
          </p:cNvPr>
          <p:cNvSpPr txBox="1"/>
          <p:nvPr/>
        </p:nvSpPr>
        <p:spPr>
          <a:xfrm>
            <a:off x="3362123" y="1341075"/>
            <a:ext cx="5066512" cy="3816399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algn="ctr" defTabSz="609427"/>
            <a:r>
              <a:rPr lang="sv-SE" sz="8000" b="1" dirty="0">
                <a:solidFill>
                  <a:prstClr val="white"/>
                </a:solidFill>
                <a:latin typeface="Malmo Sans Pro Headline" pitchFamily="50" charset="0"/>
              </a:rPr>
              <a:t>319 </a:t>
            </a:r>
            <a:br>
              <a:rPr lang="sv-SE" sz="8000" b="1" dirty="0">
                <a:solidFill>
                  <a:prstClr val="white"/>
                </a:solidFill>
                <a:latin typeface="Malmo Sans Pro Headline" pitchFamily="50" charset="0"/>
              </a:rPr>
            </a:br>
            <a:r>
              <a:rPr lang="sv-SE" sz="8000" b="1" dirty="0">
                <a:solidFill>
                  <a:prstClr val="white"/>
                </a:solidFill>
                <a:latin typeface="Malmo Sans Pro Headline" pitchFamily="50" charset="0"/>
              </a:rPr>
              <a:t>000 </a:t>
            </a:r>
            <a:br>
              <a:rPr lang="sv-SE" sz="8000" b="1" dirty="0">
                <a:solidFill>
                  <a:prstClr val="white"/>
                </a:solidFill>
                <a:latin typeface="Malmo Sans Pro Headline" pitchFamily="50" charset="0"/>
              </a:rPr>
            </a:br>
            <a:r>
              <a:rPr lang="sv-SE" sz="8000" b="1" dirty="0">
                <a:solidFill>
                  <a:prstClr val="white"/>
                </a:solidFill>
                <a:latin typeface="Malmo Sans Pro Headline" pitchFamily="50" charset="0"/>
              </a:rPr>
              <a:t>000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175997E8-743F-4841-8DB2-5123BFA8F025}"/>
              </a:ext>
            </a:extLst>
          </p:cNvPr>
          <p:cNvGrpSpPr/>
          <p:nvPr/>
        </p:nvGrpSpPr>
        <p:grpSpPr>
          <a:xfrm>
            <a:off x="2714625" y="1914525"/>
            <a:ext cx="6762750" cy="3028950"/>
            <a:chOff x="2714625" y="1914525"/>
            <a:chExt cx="6762750" cy="3028950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C1086221-0332-4FB4-9ECD-0769F9AC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4625" y="1914525"/>
              <a:ext cx="6762750" cy="3028950"/>
            </a:xfrm>
            <a:prstGeom prst="rect">
              <a:avLst/>
            </a:prstGeom>
          </p:spPr>
        </p:pic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6319B664-4C2C-4A11-A154-97A1BFAF7A2E}"/>
                </a:ext>
              </a:extLst>
            </p:cNvPr>
            <p:cNvSpPr txBox="1"/>
            <p:nvPr/>
          </p:nvSpPr>
          <p:spPr>
            <a:xfrm>
              <a:off x="3562219" y="2857126"/>
              <a:ext cx="5066512" cy="1354187"/>
            </a:xfrm>
            <a:prstGeom prst="rect">
              <a:avLst/>
            </a:prstGeom>
            <a:noFill/>
          </p:spPr>
          <p:txBody>
            <a:bodyPr wrap="square" lIns="121890" tIns="60945" rIns="121890" bIns="60945" rtlCol="0">
              <a:spAutoFit/>
            </a:bodyPr>
            <a:lstStyle/>
            <a:p>
              <a:pPr algn="ctr" defTabSz="609427"/>
              <a:r>
                <a:rPr lang="sv-SE" sz="8000" b="1" dirty="0">
                  <a:solidFill>
                    <a:schemeClr val="accent3"/>
                  </a:solidFill>
                  <a:latin typeface="Malmo Sans Pro Headline" pitchFamily="50" charset="0"/>
                </a:rPr>
                <a:t>244 000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70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Bildobjekt 8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5331" y="1780917"/>
            <a:ext cx="6342117" cy="4478596"/>
          </a:xfrm>
          <a:prstGeom prst="rect">
            <a:avLst/>
          </a:prstGeom>
        </p:spPr>
      </p:pic>
      <p:sp>
        <p:nvSpPr>
          <p:cNvPr id="82" name="Rektangel med rundade hörn 81"/>
          <p:cNvSpPr/>
          <p:nvPr/>
        </p:nvSpPr>
        <p:spPr>
          <a:xfrm>
            <a:off x="3865677" y="1709194"/>
            <a:ext cx="2487160" cy="26564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4"/>
            </a:solidFill>
          </a:ln>
          <a:effectLst>
            <a:outerShdw blurRad="1016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240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spc="40" dirty="0">
                <a:solidFill>
                  <a:srgbClr val="3F9C35"/>
                </a:solidFill>
                <a:latin typeface="+mj-lt"/>
                <a:cs typeface="Arial" panose="020B0604020202020204" pitchFamily="34" charset="0"/>
              </a:rPr>
              <a:t>Nordic public bus transport market </a:t>
            </a:r>
            <a:r>
              <a:rPr lang="sv-SE" sz="3000" spc="40" dirty="0" err="1">
                <a:solidFill>
                  <a:srgbClr val="3F9C35"/>
                </a:solidFill>
                <a:latin typeface="+mj-lt"/>
                <a:cs typeface="Arial" panose="020B0604020202020204" pitchFamily="34" charset="0"/>
              </a:rPr>
              <a:t>dynamics</a:t>
            </a:r>
            <a:endParaRPr lang="sv-SE" sz="3000" spc="40" dirty="0">
              <a:solidFill>
                <a:srgbClr val="3F9C35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145"/>
          <p:cNvSpPr txBox="1"/>
          <p:nvPr/>
        </p:nvSpPr>
        <p:spPr>
          <a:xfrm>
            <a:off x="417486" y="1948797"/>
            <a:ext cx="2434569" cy="2215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cap="all" noProof="1">
                <a:cs typeface="Arial"/>
              </a:rPr>
              <a:t>Local governments</a:t>
            </a:r>
          </a:p>
        </p:txBody>
      </p:sp>
      <p:pic>
        <p:nvPicPr>
          <p:cNvPr id="45" name="Picture 4" descr="C:\Users\BB6402\Pictures\Kolumbus_article_medium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585" y="3538977"/>
            <a:ext cx="634495" cy="396559"/>
          </a:xfrm>
          <a:prstGeom prst="rect">
            <a:avLst/>
          </a:prstGeom>
          <a:noFill/>
        </p:spPr>
      </p:pic>
      <p:pic>
        <p:nvPicPr>
          <p:cNvPr id="46" name="Picture 6" descr="C:\Users\BB6402\Pictures\hsl_vaaka_sininen_cmy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979" y="2316616"/>
            <a:ext cx="771195" cy="287668"/>
          </a:xfrm>
          <a:prstGeom prst="rect">
            <a:avLst/>
          </a:prstGeom>
          <a:noFill/>
        </p:spPr>
      </p:pic>
      <p:pic>
        <p:nvPicPr>
          <p:cNvPr id="48" name="Picture 3" descr="C:\Users\BB6052\Pictures\Sl_logotyp.gif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331" y="3029506"/>
            <a:ext cx="513231" cy="457036"/>
          </a:xfrm>
          <a:prstGeom prst="rect">
            <a:avLst/>
          </a:prstGeom>
          <a:noFill/>
        </p:spPr>
      </p:pic>
      <p:pic>
        <p:nvPicPr>
          <p:cNvPr id="49" name="Picture 4" descr="C:\Users\BB6052\Pictures\untitled.pn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125" y="2769382"/>
            <a:ext cx="924380" cy="200509"/>
          </a:xfrm>
          <a:prstGeom prst="rect">
            <a:avLst/>
          </a:prstGeom>
          <a:noFill/>
        </p:spPr>
      </p:pic>
      <p:pic>
        <p:nvPicPr>
          <p:cNvPr id="50" name="Picture 5" descr="C:\Users\BB6052\Pictures\LOGO_Midttrafik_72dpi_RGB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687" y="2195033"/>
            <a:ext cx="817677" cy="282469"/>
          </a:xfrm>
          <a:prstGeom prst="rect">
            <a:avLst/>
          </a:prstGeom>
          <a:noFill/>
        </p:spPr>
      </p:pic>
      <p:pic>
        <p:nvPicPr>
          <p:cNvPr id="51" name="Picture 6" descr="C:\Users\BB6052\Pictures\untitled.pn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770" y="1992746"/>
            <a:ext cx="1046365" cy="143003"/>
          </a:xfrm>
          <a:prstGeom prst="rect">
            <a:avLst/>
          </a:prstGeom>
          <a:noFill/>
        </p:spPr>
      </p:pic>
      <p:pic>
        <p:nvPicPr>
          <p:cNvPr id="53" name="Picture 2" descr="C:\Users\BB6052\Pictures\untitled.pn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260" y="2608873"/>
            <a:ext cx="834897" cy="271925"/>
          </a:xfrm>
          <a:prstGeom prst="rect">
            <a:avLst/>
          </a:prstGeom>
          <a:noFill/>
        </p:spPr>
      </p:pic>
      <p:pic>
        <p:nvPicPr>
          <p:cNvPr id="54" name="Picture 5" descr="C:\Users\BB6402\Pictures\logo2-960x540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527" y="3441810"/>
            <a:ext cx="906420" cy="509861"/>
          </a:xfrm>
          <a:prstGeom prst="rect">
            <a:avLst/>
          </a:prstGeom>
          <a:noFill/>
        </p:spPr>
      </p:pic>
      <p:pic>
        <p:nvPicPr>
          <p:cNvPr id="55" name="Picture 7" descr="C:\Users\BB6402\Pictures\sydtrafik logo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252" y="3980386"/>
            <a:ext cx="996961" cy="245917"/>
          </a:xfrm>
          <a:prstGeom prst="rect">
            <a:avLst/>
          </a:prstGeom>
          <a:noFill/>
        </p:spPr>
      </p:pic>
      <p:pic>
        <p:nvPicPr>
          <p:cNvPr id="56" name="Picture 8" descr="C:\Users\BB6402\Pictures\Skyss_navnetrekk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125" y="3160665"/>
            <a:ext cx="737608" cy="209769"/>
          </a:xfrm>
          <a:prstGeom prst="rect">
            <a:avLst/>
          </a:prstGeom>
          <a:noFill/>
        </p:spPr>
      </p:pic>
      <p:pic>
        <p:nvPicPr>
          <p:cNvPr id="75" name="Bildobjekt 7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81" y="3138697"/>
            <a:ext cx="631152" cy="631152"/>
          </a:xfrm>
          <a:prstGeom prst="rect">
            <a:avLst/>
          </a:prstGeom>
          <a:effectLst>
            <a:reflection blurRad="6350" stA="52000" endA="300" endPos="20000" dir="5400000" sy="-100000" algn="bl" rotWithShape="0"/>
          </a:effectLst>
        </p:spPr>
      </p:pic>
      <p:pic>
        <p:nvPicPr>
          <p:cNvPr id="76" name="Bildobjekt 7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555" y="3131037"/>
            <a:ext cx="631152" cy="631152"/>
          </a:xfrm>
          <a:prstGeom prst="rect">
            <a:avLst/>
          </a:prstGeom>
          <a:effectLst>
            <a:reflection blurRad="6350" stA="52000" endA="300" endPos="20000" dir="5400000" sy="-100000" algn="bl" rotWithShape="0"/>
          </a:effectLst>
        </p:spPr>
      </p:pic>
      <p:pic>
        <p:nvPicPr>
          <p:cNvPr id="77" name="Bildobjekt 7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17" y="2304948"/>
            <a:ext cx="631152" cy="631152"/>
          </a:xfrm>
          <a:prstGeom prst="rect">
            <a:avLst/>
          </a:prstGeom>
          <a:effectLst>
            <a:reflection blurRad="6350" stA="52000" endA="300" endPos="20000" dir="5400000" sy="-100000" algn="bl" rotWithShape="0"/>
          </a:effectLst>
        </p:spPr>
      </p:pic>
      <p:pic>
        <p:nvPicPr>
          <p:cNvPr id="78" name="Bildobjekt 7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81" y="2304948"/>
            <a:ext cx="631152" cy="631152"/>
          </a:xfrm>
          <a:prstGeom prst="rect">
            <a:avLst/>
          </a:prstGeom>
          <a:effectLst>
            <a:reflection blurRad="6350" stA="52000" endA="300" endPos="20000" dir="5400000" sy="-100000" algn="bl" rotWithShape="0"/>
          </a:effectLst>
        </p:spPr>
      </p:pic>
      <p:sp>
        <p:nvSpPr>
          <p:cNvPr id="79" name="Höger 78"/>
          <p:cNvSpPr/>
          <p:nvPr/>
        </p:nvSpPr>
        <p:spPr>
          <a:xfrm>
            <a:off x="2483141" y="2640334"/>
            <a:ext cx="1309045" cy="697425"/>
          </a:xfrm>
          <a:prstGeom prst="rightArrow">
            <a:avLst>
              <a:gd name="adj1" fmla="val 100000"/>
              <a:gd name="adj2" fmla="val 25913"/>
            </a:avLst>
          </a:prstGeom>
          <a:gradFill>
            <a:gsLst>
              <a:gs pos="0">
                <a:schemeClr val="accent4">
                  <a:alpha val="0"/>
                </a:schemeClr>
              </a:gs>
              <a:gs pos="33000">
                <a:schemeClr val="accent4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GB" sz="1600" noProof="1">
                <a:solidFill>
                  <a:schemeClr val="bg1"/>
                </a:solidFill>
                <a:cs typeface="Arial"/>
              </a:rPr>
              <a:t>Public</a:t>
            </a:r>
            <a:br>
              <a:rPr lang="en-GB" sz="1600" noProof="1">
                <a:solidFill>
                  <a:schemeClr val="bg1"/>
                </a:solidFill>
                <a:cs typeface="Arial"/>
              </a:rPr>
            </a:br>
            <a:r>
              <a:rPr lang="en-GB" sz="1600" noProof="1">
                <a:solidFill>
                  <a:schemeClr val="bg1"/>
                </a:solidFill>
                <a:cs typeface="Arial"/>
              </a:rPr>
              <a:t>subsidies</a:t>
            </a:r>
          </a:p>
        </p:txBody>
      </p:sp>
      <p:sp>
        <p:nvSpPr>
          <p:cNvPr id="80" name="TextBox 145"/>
          <p:cNvSpPr txBox="1"/>
          <p:nvPr/>
        </p:nvSpPr>
        <p:spPr>
          <a:xfrm>
            <a:off x="3865678" y="1448780"/>
            <a:ext cx="2487159" cy="2215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cap="all" noProof="1">
                <a:cs typeface="Arial"/>
              </a:rPr>
              <a:t>Clients (PTA’s)</a:t>
            </a:r>
          </a:p>
        </p:txBody>
      </p:sp>
      <p:sp>
        <p:nvSpPr>
          <p:cNvPr id="87" name="Upp 86"/>
          <p:cNvSpPr/>
          <p:nvPr/>
        </p:nvSpPr>
        <p:spPr>
          <a:xfrm>
            <a:off x="4585770" y="4410700"/>
            <a:ext cx="1052360" cy="992574"/>
          </a:xfrm>
          <a:prstGeom prst="upArrow">
            <a:avLst>
              <a:gd name="adj1" fmla="val 100000"/>
              <a:gd name="adj2" fmla="val 23917"/>
            </a:avLst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50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000" tIns="0" rIns="48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600" noProof="1">
                <a:solidFill>
                  <a:schemeClr val="bg1"/>
                </a:solidFill>
                <a:cs typeface="Arial"/>
              </a:rPr>
              <a:t>Ticket revenue</a:t>
            </a:r>
          </a:p>
        </p:txBody>
      </p:sp>
      <p:sp>
        <p:nvSpPr>
          <p:cNvPr id="85" name="TextBox 145"/>
          <p:cNvSpPr txBox="1"/>
          <p:nvPr/>
        </p:nvSpPr>
        <p:spPr>
          <a:xfrm>
            <a:off x="4336260" y="5576319"/>
            <a:ext cx="1557448" cy="2215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cap="all" noProof="1">
                <a:cs typeface="Arial"/>
              </a:rPr>
              <a:t>Passengers</a:t>
            </a:r>
          </a:p>
        </p:txBody>
      </p:sp>
      <p:sp>
        <p:nvSpPr>
          <p:cNvPr id="89" name="Höger 88"/>
          <p:cNvSpPr/>
          <p:nvPr/>
        </p:nvSpPr>
        <p:spPr>
          <a:xfrm>
            <a:off x="6388068" y="2640334"/>
            <a:ext cx="1898433" cy="697425"/>
          </a:xfrm>
          <a:prstGeom prst="rightArrow">
            <a:avLst>
              <a:gd name="adj1" fmla="val 100000"/>
              <a:gd name="adj2" fmla="val 25346"/>
            </a:avLst>
          </a:prstGeom>
          <a:gradFill>
            <a:gsLst>
              <a:gs pos="0">
                <a:schemeClr val="accent4">
                  <a:alpha val="0"/>
                </a:schemeClr>
              </a:gs>
              <a:gs pos="31000">
                <a:schemeClr val="accent4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0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GB" sz="1600" noProof="1">
                <a:solidFill>
                  <a:schemeClr val="bg1"/>
                </a:solidFill>
                <a:cs typeface="Arial"/>
              </a:rPr>
              <a:t>Contract-based payment</a:t>
            </a:r>
          </a:p>
        </p:txBody>
      </p:sp>
      <p:sp>
        <p:nvSpPr>
          <p:cNvPr id="90" name="Rektangel med rundade hörn 89"/>
          <p:cNvSpPr/>
          <p:nvPr/>
        </p:nvSpPr>
        <p:spPr>
          <a:xfrm>
            <a:off x="8400256" y="1708441"/>
            <a:ext cx="2487160" cy="26564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4"/>
            </a:solidFill>
          </a:ln>
          <a:effectLst>
            <a:outerShdw blurRad="1016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2400"/>
          </a:p>
        </p:txBody>
      </p:sp>
      <p:pic>
        <p:nvPicPr>
          <p:cNvPr id="91" name="Picture 4" descr="http://images1.jobb.blocket.com/vi_facebook/48/4882883500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1736" y="2123187"/>
            <a:ext cx="936081" cy="430597"/>
          </a:xfrm>
          <a:prstGeom prst="rect">
            <a:avLst/>
          </a:prstGeom>
          <a:noFill/>
        </p:spPr>
      </p:pic>
      <p:pic>
        <p:nvPicPr>
          <p:cNvPr id="92" name="Picture 6" descr="https://www.manpower.se/JOBS/50bcab9b-24e8-4808-b49e-573425f1f1ca/nettbuss_logo.jpg"/>
          <p:cNvPicPr>
            <a:picLocks noChangeAspect="1" noChangeArrowheads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4747" y="2951652"/>
            <a:ext cx="883188" cy="161457"/>
          </a:xfrm>
          <a:prstGeom prst="rect">
            <a:avLst/>
          </a:prstGeom>
          <a:noFill/>
        </p:spPr>
      </p:pic>
      <p:pic>
        <p:nvPicPr>
          <p:cNvPr id="93" name="Picture 10" descr="http://upload.wikimedia.org/wikipedia/en/thumb/0/06/ArrivaClassic.svg/1280px-ArrivaClassic.svg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126" y="2931056"/>
            <a:ext cx="821965" cy="194573"/>
          </a:xfrm>
          <a:prstGeom prst="rect">
            <a:avLst/>
          </a:prstGeom>
          <a:noFill/>
        </p:spPr>
      </p:pic>
      <p:pic>
        <p:nvPicPr>
          <p:cNvPr id="94" name="Picture 12" descr="http://upload.wikimedia.org/wikipedia/en/thumb/a/a2/Keolis_logo.svg/1024px-Keolis_logo.svg.pn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3225" y="3538869"/>
            <a:ext cx="994311" cy="247608"/>
          </a:xfrm>
          <a:prstGeom prst="rect">
            <a:avLst/>
          </a:prstGeom>
          <a:noFill/>
        </p:spPr>
      </p:pic>
      <p:pic>
        <p:nvPicPr>
          <p:cNvPr id="95" name="Picture 14" descr="http://www.tidebus.dk/images/Danmark/Tide_Buss_Danmark_logo.pn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2139" y="2136600"/>
            <a:ext cx="565295" cy="355329"/>
          </a:xfrm>
          <a:prstGeom prst="rect">
            <a:avLst/>
          </a:prstGeom>
          <a:noFill/>
        </p:spPr>
      </p:pic>
      <p:pic>
        <p:nvPicPr>
          <p:cNvPr id="96" name="Picture 2" descr="http://harrogateinternationalfestivals.com/wp-content/uploads/Logo_transdev_baseline_UK_CMJN-300x109.jpg"/>
          <p:cNvPicPr>
            <a:picLocks noChangeAspect="1" noChangeArrowheads="1"/>
          </p:cNvPicPr>
          <p:nvPr/>
        </p:nvPicPr>
        <p:blipFill>
          <a:blip r:embed="rId2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8167" y="3495522"/>
            <a:ext cx="897883" cy="326231"/>
          </a:xfrm>
          <a:prstGeom prst="rect">
            <a:avLst/>
          </a:prstGeom>
          <a:noFill/>
        </p:spPr>
      </p:pic>
      <p:sp>
        <p:nvSpPr>
          <p:cNvPr id="100" name="TextBox 145"/>
          <p:cNvSpPr txBox="1"/>
          <p:nvPr/>
        </p:nvSpPr>
        <p:spPr>
          <a:xfrm>
            <a:off x="8400257" y="1449768"/>
            <a:ext cx="2480276" cy="2215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cap="all" noProof="1">
                <a:cs typeface="Arial"/>
              </a:rPr>
              <a:t>Operators (PTO’s)</a:t>
            </a:r>
          </a:p>
        </p:txBody>
      </p:sp>
      <p:sp>
        <p:nvSpPr>
          <p:cNvPr id="40" name="TextBox 145"/>
          <p:cNvSpPr txBox="1"/>
          <p:nvPr/>
        </p:nvSpPr>
        <p:spPr>
          <a:xfrm>
            <a:off x="8859407" y="5573627"/>
            <a:ext cx="1577012" cy="221599"/>
          </a:xfrm>
          <a:prstGeom prst="rect">
            <a:avLst/>
          </a:prstGeom>
          <a:noFill/>
          <a:effectLst>
            <a:glow rad="12700">
              <a:schemeClr val="accent1">
                <a:alpha val="13000"/>
              </a:schemeClr>
            </a:glow>
          </a:effectLst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cap="all" noProof="1">
                <a:effectLst>
                  <a:glow rad="1016000">
                    <a:schemeClr val="bg1">
                      <a:alpha val="56000"/>
                    </a:schemeClr>
                  </a:glow>
                </a:effectLst>
                <a:cs typeface="Arial"/>
              </a:rPr>
              <a:t>Passengers</a:t>
            </a:r>
          </a:p>
        </p:txBody>
      </p:sp>
      <p:sp>
        <p:nvSpPr>
          <p:cNvPr id="41" name="Ned 40"/>
          <p:cNvSpPr/>
          <p:nvPr/>
        </p:nvSpPr>
        <p:spPr>
          <a:xfrm>
            <a:off x="9148458" y="4502527"/>
            <a:ext cx="1051990" cy="985426"/>
          </a:xfrm>
          <a:prstGeom prst="downArrow">
            <a:avLst>
              <a:gd name="adj1" fmla="val 100000"/>
              <a:gd name="adj2" fmla="val 23624"/>
            </a:avLst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39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000" tIns="336000" rIns="48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sv-SE" sz="1600" dirty="0"/>
              <a:t>Bus</a:t>
            </a:r>
            <a:br>
              <a:rPr lang="sv-SE" sz="1600" dirty="0"/>
            </a:br>
            <a:r>
              <a:rPr lang="sv-SE" sz="1600" dirty="0"/>
              <a:t>services</a:t>
            </a:r>
          </a:p>
        </p:txBody>
      </p:sp>
      <p:sp>
        <p:nvSpPr>
          <p:cNvPr id="36" name="TextBox 145"/>
          <p:cNvSpPr txBox="1"/>
          <p:nvPr/>
        </p:nvSpPr>
        <p:spPr>
          <a:xfrm>
            <a:off x="1514731" y="5265334"/>
            <a:ext cx="1752704" cy="2215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cap="all" noProof="1">
                <a:cs typeface="Arial"/>
              </a:rPr>
              <a:t>POLITICAL AGENDA</a:t>
            </a:r>
          </a:p>
        </p:txBody>
      </p:sp>
      <p:sp>
        <p:nvSpPr>
          <p:cNvPr id="38" name="Ned 37"/>
          <p:cNvSpPr/>
          <p:nvPr/>
        </p:nvSpPr>
        <p:spPr>
          <a:xfrm rot="8426462">
            <a:off x="1748778" y="4598017"/>
            <a:ext cx="540060" cy="438186"/>
          </a:xfrm>
          <a:prstGeom prst="downArrow">
            <a:avLst>
              <a:gd name="adj1" fmla="val 62520"/>
              <a:gd name="adj2" fmla="val 45611"/>
            </a:avLst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71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000" tIns="336000" rIns="48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sv-SE" sz="1600" dirty="0"/>
          </a:p>
        </p:txBody>
      </p:sp>
      <p:sp>
        <p:nvSpPr>
          <p:cNvPr id="39" name="Ned 38"/>
          <p:cNvSpPr/>
          <p:nvPr/>
        </p:nvSpPr>
        <p:spPr>
          <a:xfrm rot="13164342">
            <a:off x="2560837" y="4602302"/>
            <a:ext cx="540060" cy="438186"/>
          </a:xfrm>
          <a:prstGeom prst="downArrow">
            <a:avLst>
              <a:gd name="adj1" fmla="val 62520"/>
              <a:gd name="adj2" fmla="val 45611"/>
            </a:avLst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71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000" tIns="336000" rIns="48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sv-SE" sz="1600" dirty="0"/>
          </a:p>
        </p:txBody>
      </p:sp>
      <p:sp>
        <p:nvSpPr>
          <p:cNvPr id="42" name="TextBox 145">
            <a:extLst>
              <a:ext uri="{FF2B5EF4-FFF2-40B4-BE49-F238E27FC236}">
                <a16:creationId xmlns:a16="http://schemas.microsoft.com/office/drawing/2014/main" id="{AA0B8B52-C494-4D47-B89C-495A0B69B266}"/>
              </a:ext>
            </a:extLst>
          </p:cNvPr>
          <p:cNvSpPr txBox="1"/>
          <p:nvPr/>
        </p:nvSpPr>
        <p:spPr>
          <a:xfrm>
            <a:off x="6096000" y="3392996"/>
            <a:ext cx="2480276" cy="2215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cap="all" noProof="1">
                <a:cs typeface="Arial"/>
              </a:rPr>
              <a:t>8-10 yrs</a:t>
            </a:r>
          </a:p>
        </p:txBody>
      </p:sp>
    </p:spTree>
    <p:extLst>
      <p:ext uri="{BB962C8B-B14F-4D97-AF65-F5344CB8AC3E}">
        <p14:creationId xmlns:p14="http://schemas.microsoft.com/office/powerpoint/2010/main" val="4902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BCAA9A0-8ECE-4C0E-A948-8DA5B66684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A7CC63E5-E461-4784-9CF2-D59CDDAEA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933437"/>
              </p:ext>
            </p:extLst>
          </p:nvPr>
        </p:nvGraphicFramePr>
        <p:xfrm>
          <a:off x="6499014" y="1832318"/>
          <a:ext cx="5692775" cy="42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12587CE5-DFE2-4120-AC4E-7C71B0CA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srgbClr val="A5ACAF">
                    <a:lumMod val="20000"/>
                    <a:lumOff val="80000"/>
                  </a:srgbClr>
                </a:solidFill>
              </a:rPr>
              <a:pPr/>
              <a:t>5</a:t>
            </a:fld>
            <a:endParaRPr lang="en-US" dirty="0">
              <a:solidFill>
                <a:srgbClr val="A5ACA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1B2DF6F-A2FD-4CDC-BC31-6B474285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Bus – the </a:t>
            </a:r>
            <a:r>
              <a:rPr lang="sv-SE" dirty="0" err="1">
                <a:solidFill>
                  <a:schemeClr val="bg1"/>
                </a:solidFill>
              </a:rPr>
              <a:t>safest</a:t>
            </a:r>
            <a:r>
              <a:rPr lang="sv-SE" dirty="0">
                <a:solidFill>
                  <a:schemeClr val="bg1"/>
                </a:solidFill>
              </a:rPr>
              <a:t> road transport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E167AA4-7B0D-4041-BD69-24FB7D54F3D2}"/>
              </a:ext>
            </a:extLst>
          </p:cNvPr>
          <p:cNvSpPr txBox="1"/>
          <p:nvPr/>
        </p:nvSpPr>
        <p:spPr>
          <a:xfrm>
            <a:off x="6138589" y="6218134"/>
            <a:ext cx="588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Distribution </a:t>
            </a:r>
            <a:r>
              <a:rPr lang="sv-SE" dirty="0" err="1">
                <a:solidFill>
                  <a:schemeClr val="bg1"/>
                </a:solidFill>
              </a:rPr>
              <a:t>of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lethal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accidents</a:t>
            </a:r>
            <a:r>
              <a:rPr lang="sv-SE" dirty="0">
                <a:solidFill>
                  <a:schemeClr val="bg1"/>
                </a:solidFill>
              </a:rPr>
              <a:t> in </a:t>
            </a:r>
            <a:r>
              <a:rPr lang="sv-SE" dirty="0" err="1">
                <a:solidFill>
                  <a:schemeClr val="bg1"/>
                </a:solidFill>
              </a:rPr>
              <a:t>traffic</a:t>
            </a:r>
            <a:r>
              <a:rPr lang="sv-SE" dirty="0">
                <a:solidFill>
                  <a:schemeClr val="bg1"/>
                </a:solidFill>
              </a:rPr>
              <a:t> [Sweden 2011-2016]</a:t>
            </a:r>
          </a:p>
        </p:txBody>
      </p:sp>
    </p:spTree>
    <p:extLst>
      <p:ext uri="{BB962C8B-B14F-4D97-AF65-F5344CB8AC3E}">
        <p14:creationId xmlns:p14="http://schemas.microsoft.com/office/powerpoint/2010/main" val="274238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8197.TRIM">
            <a:hlinkClick r:id="" action="ppaction://media"/>
            <a:extLst>
              <a:ext uri="{FF2B5EF4-FFF2-40B4-BE49-F238E27FC236}">
                <a16:creationId xmlns:a16="http://schemas.microsoft.com/office/drawing/2014/main" id="{2F3A43A3-DFBF-4795-8B14-26D1EE800E3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2987" y="1300956"/>
            <a:ext cx="7566025" cy="4256088"/>
          </a:xfr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4EF21DF3-2893-4E76-9104-77A340E5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60E88E7-7CD6-489F-82F4-F07CC20F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A65FED0A-C92C-410E-A3FA-5F0B9CD0D3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311CF93-AF83-49B5-9E03-EB0D82C6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8A24EF-C9AC-44A9-BFF1-5EED51C7E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24" y="-1"/>
            <a:ext cx="3011252" cy="6253367"/>
          </a:xfrm>
        </p:spPr>
        <p:txBody>
          <a:bodyPr/>
          <a:lstStyle/>
          <a:p>
            <a:r>
              <a:rPr lang="sv-SE" dirty="0" err="1"/>
              <a:t>Safe</a:t>
            </a:r>
            <a:r>
              <a:rPr lang="sv-SE" dirty="0"/>
              <a:t> operations start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people</a:t>
            </a:r>
            <a:endParaRPr lang="sv-SE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80D36493-0F85-4100-91DC-18231FCC77F9}"/>
              </a:ext>
            </a:extLst>
          </p:cNvPr>
          <p:cNvSpPr txBox="1">
            <a:spLocks/>
          </p:cNvSpPr>
          <p:nvPr/>
        </p:nvSpPr>
        <p:spPr>
          <a:xfrm>
            <a:off x="8188456" y="14083"/>
            <a:ext cx="3011252" cy="6253367"/>
          </a:xfrm>
          <a:prstGeom prst="rect">
            <a:avLst/>
          </a:prstGeom>
          <a:gradFill>
            <a:gsLst>
              <a:gs pos="30000">
                <a:srgbClr val="000000">
                  <a:alpha val="85000"/>
                </a:srgbClr>
              </a:gs>
              <a:gs pos="70000">
                <a:srgbClr val="000000">
                  <a:alpha val="75000"/>
                </a:srgbClr>
              </a:gs>
              <a:gs pos="49900">
                <a:srgbClr val="000000">
                  <a:alpha val="85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lIns="288000" tIns="648000" rIns="288000" bIns="64800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Clr>
                <a:srgbClr val="3F9C35"/>
              </a:buClr>
              <a:buSzPct val="80000"/>
              <a:buFont typeface="Wingdings" panose="05000000000000000000" pitchFamily="2" charset="2"/>
              <a:buNone/>
              <a:defRPr sz="4000" b="0" kern="1200" spc="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1675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140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3188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… and </a:t>
            </a:r>
            <a:r>
              <a:rPr lang="sv-SE" dirty="0" err="1"/>
              <a:t>processes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92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25" y="0"/>
            <a:ext cx="12192000" cy="62738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Management </a:t>
            </a:r>
            <a:r>
              <a:rPr lang="sv-SE" dirty="0" err="1"/>
              <a:t>challenge</a:t>
            </a:r>
            <a:endParaRPr lang="sv-SE" dirty="0"/>
          </a:p>
        </p:txBody>
      </p:sp>
      <p:sp>
        <p:nvSpPr>
          <p:cNvPr id="9" name="Ellips 12"/>
          <p:cNvSpPr/>
          <p:nvPr/>
        </p:nvSpPr>
        <p:spPr bwMode="auto">
          <a:xfrm flipH="1">
            <a:off x="5824662" y="2235735"/>
            <a:ext cx="2510352" cy="2535305"/>
          </a:xfrm>
          <a:custGeom>
            <a:avLst/>
            <a:gdLst>
              <a:gd name="connsiteX0" fmla="*/ 0 w 2659800"/>
              <a:gd name="connsiteY0" fmla="*/ 1315723 h 2631446"/>
              <a:gd name="connsiteX1" fmla="*/ 1329900 w 2659800"/>
              <a:gd name="connsiteY1" fmla="*/ 0 h 2631446"/>
              <a:gd name="connsiteX2" fmla="*/ 2659800 w 2659800"/>
              <a:gd name="connsiteY2" fmla="*/ 1315723 h 2631446"/>
              <a:gd name="connsiteX3" fmla="*/ 1329900 w 2659800"/>
              <a:gd name="connsiteY3" fmla="*/ 2631446 h 2631446"/>
              <a:gd name="connsiteX4" fmla="*/ 0 w 2659800"/>
              <a:gd name="connsiteY4" fmla="*/ 1315723 h 2631446"/>
              <a:gd name="connsiteX0" fmla="*/ 0 w 2661892"/>
              <a:gd name="connsiteY0" fmla="*/ 1315723 h 3077067"/>
              <a:gd name="connsiteX1" fmla="*/ 1329900 w 2661892"/>
              <a:gd name="connsiteY1" fmla="*/ 0 h 3077067"/>
              <a:gd name="connsiteX2" fmla="*/ 2659800 w 2661892"/>
              <a:gd name="connsiteY2" fmla="*/ 1315723 h 3077067"/>
              <a:gd name="connsiteX3" fmla="*/ 1305921 w 2661892"/>
              <a:gd name="connsiteY3" fmla="*/ 3002842 h 3077067"/>
              <a:gd name="connsiteX4" fmla="*/ 1329900 w 2661892"/>
              <a:gd name="connsiteY4" fmla="*/ 2631446 h 3077067"/>
              <a:gd name="connsiteX5" fmla="*/ 0 w 2661892"/>
              <a:gd name="connsiteY5" fmla="*/ 1315723 h 3077067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806 w 2664698"/>
              <a:gd name="connsiteY0" fmla="*/ 1315723 h 3080198"/>
              <a:gd name="connsiteX1" fmla="*/ 1332706 w 2664698"/>
              <a:gd name="connsiteY1" fmla="*/ 0 h 3080198"/>
              <a:gd name="connsiteX2" fmla="*/ 2662606 w 2664698"/>
              <a:gd name="connsiteY2" fmla="*/ 1315723 h 3080198"/>
              <a:gd name="connsiteX3" fmla="*/ 1308727 w 2664698"/>
              <a:gd name="connsiteY3" fmla="*/ 3002842 h 3080198"/>
              <a:gd name="connsiteX4" fmla="*/ 1297264 w 2664698"/>
              <a:gd name="connsiteY4" fmla="*/ 2652711 h 3080198"/>
              <a:gd name="connsiteX5" fmla="*/ 2806 w 2664698"/>
              <a:gd name="connsiteY5" fmla="*/ 1315723 h 3080198"/>
              <a:gd name="connsiteX0" fmla="*/ 2806 w 2664698"/>
              <a:gd name="connsiteY0" fmla="*/ 1315723 h 3080198"/>
              <a:gd name="connsiteX1" fmla="*/ 1332706 w 2664698"/>
              <a:gd name="connsiteY1" fmla="*/ 0 h 3080198"/>
              <a:gd name="connsiteX2" fmla="*/ 2662606 w 2664698"/>
              <a:gd name="connsiteY2" fmla="*/ 1315723 h 3080198"/>
              <a:gd name="connsiteX3" fmla="*/ 1308727 w 2664698"/>
              <a:gd name="connsiteY3" fmla="*/ 3002842 h 3080198"/>
              <a:gd name="connsiteX4" fmla="*/ 1297264 w 2664698"/>
              <a:gd name="connsiteY4" fmla="*/ 2652711 h 3080198"/>
              <a:gd name="connsiteX5" fmla="*/ 2806 w 2664698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02842"/>
              <a:gd name="connsiteX1" fmla="*/ 1332706 w 2665102"/>
              <a:gd name="connsiteY1" fmla="*/ 0 h 3002842"/>
              <a:gd name="connsiteX2" fmla="*/ 2662606 w 2665102"/>
              <a:gd name="connsiteY2" fmla="*/ 1315723 h 3002842"/>
              <a:gd name="connsiteX3" fmla="*/ 1308727 w 2665102"/>
              <a:gd name="connsiteY3" fmla="*/ 3002842 h 3002842"/>
              <a:gd name="connsiteX4" fmla="*/ 1297264 w 2665102"/>
              <a:gd name="connsiteY4" fmla="*/ 2652711 h 3002842"/>
              <a:gd name="connsiteX5" fmla="*/ 2806 w 2665102"/>
              <a:gd name="connsiteY5" fmla="*/ 1315723 h 3002842"/>
              <a:gd name="connsiteX0" fmla="*/ 2806 w 2665102"/>
              <a:gd name="connsiteY0" fmla="*/ 1315723 h 3002842"/>
              <a:gd name="connsiteX1" fmla="*/ 1332706 w 2665102"/>
              <a:gd name="connsiteY1" fmla="*/ 0 h 3002842"/>
              <a:gd name="connsiteX2" fmla="*/ 2662606 w 2665102"/>
              <a:gd name="connsiteY2" fmla="*/ 1315723 h 3002842"/>
              <a:gd name="connsiteX3" fmla="*/ 1308727 w 2665102"/>
              <a:gd name="connsiteY3" fmla="*/ 3002842 h 3002842"/>
              <a:gd name="connsiteX4" fmla="*/ 1297264 w 2665102"/>
              <a:gd name="connsiteY4" fmla="*/ 2652711 h 3002842"/>
              <a:gd name="connsiteX5" fmla="*/ 2806 w 2665102"/>
              <a:gd name="connsiteY5" fmla="*/ 1315723 h 3002842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779"/>
              <a:gd name="connsiteY0" fmla="*/ 1315723 h 3009930"/>
              <a:gd name="connsiteX1" fmla="*/ 1332706 w 2662779"/>
              <a:gd name="connsiteY1" fmla="*/ 0 h 3009930"/>
              <a:gd name="connsiteX2" fmla="*/ 2662606 w 2662779"/>
              <a:gd name="connsiteY2" fmla="*/ 1315723 h 3009930"/>
              <a:gd name="connsiteX3" fmla="*/ 1294550 w 2662779"/>
              <a:gd name="connsiteY3" fmla="*/ 3009930 h 3009930"/>
              <a:gd name="connsiteX4" fmla="*/ 1297264 w 2662779"/>
              <a:gd name="connsiteY4" fmla="*/ 2652711 h 3009930"/>
              <a:gd name="connsiteX5" fmla="*/ 2806 w 2662779"/>
              <a:gd name="connsiteY5" fmla="*/ 1315723 h 3009930"/>
              <a:gd name="connsiteX0" fmla="*/ 2806 w 2664525"/>
              <a:gd name="connsiteY0" fmla="*/ 1315723 h 3009930"/>
              <a:gd name="connsiteX1" fmla="*/ 1332706 w 2664525"/>
              <a:gd name="connsiteY1" fmla="*/ 0 h 3009930"/>
              <a:gd name="connsiteX2" fmla="*/ 2662606 w 2664525"/>
              <a:gd name="connsiteY2" fmla="*/ 1315723 h 3009930"/>
              <a:gd name="connsiteX3" fmla="*/ 1294550 w 2664525"/>
              <a:gd name="connsiteY3" fmla="*/ 3009930 h 3009930"/>
              <a:gd name="connsiteX4" fmla="*/ 1297264 w 2664525"/>
              <a:gd name="connsiteY4" fmla="*/ 2652711 h 3009930"/>
              <a:gd name="connsiteX5" fmla="*/ 2806 w 2664525"/>
              <a:gd name="connsiteY5" fmla="*/ 1315723 h 3009930"/>
              <a:gd name="connsiteX0" fmla="*/ 2791 w 2664510"/>
              <a:gd name="connsiteY0" fmla="*/ 1321446 h 3015653"/>
              <a:gd name="connsiteX1" fmla="*/ 1332691 w 2664510"/>
              <a:gd name="connsiteY1" fmla="*/ 5723 h 3015653"/>
              <a:gd name="connsiteX2" fmla="*/ 2662591 w 2664510"/>
              <a:gd name="connsiteY2" fmla="*/ 1321446 h 3015653"/>
              <a:gd name="connsiteX3" fmla="*/ 1294535 w 2664510"/>
              <a:gd name="connsiteY3" fmla="*/ 3015653 h 3015653"/>
              <a:gd name="connsiteX4" fmla="*/ 1297249 w 2664510"/>
              <a:gd name="connsiteY4" fmla="*/ 2658434 h 3015653"/>
              <a:gd name="connsiteX5" fmla="*/ 2791 w 2664510"/>
              <a:gd name="connsiteY5" fmla="*/ 1321446 h 3015653"/>
              <a:gd name="connsiteX0" fmla="*/ 2634 w 2664353"/>
              <a:gd name="connsiteY0" fmla="*/ 1318902 h 3013109"/>
              <a:gd name="connsiteX1" fmla="*/ 1332534 w 2664353"/>
              <a:gd name="connsiteY1" fmla="*/ 3179 h 3013109"/>
              <a:gd name="connsiteX2" fmla="*/ 2662434 w 2664353"/>
              <a:gd name="connsiteY2" fmla="*/ 1318902 h 3013109"/>
              <a:gd name="connsiteX3" fmla="*/ 1294378 w 2664353"/>
              <a:gd name="connsiteY3" fmla="*/ 3013109 h 3013109"/>
              <a:gd name="connsiteX4" fmla="*/ 1297092 w 2664353"/>
              <a:gd name="connsiteY4" fmla="*/ 2655890 h 3013109"/>
              <a:gd name="connsiteX5" fmla="*/ 2634 w 2664353"/>
              <a:gd name="connsiteY5" fmla="*/ 1318902 h 3013109"/>
              <a:gd name="connsiteX0" fmla="*/ 2634 w 2664353"/>
              <a:gd name="connsiteY0" fmla="*/ 1318902 h 3013109"/>
              <a:gd name="connsiteX1" fmla="*/ 1332534 w 2664353"/>
              <a:gd name="connsiteY1" fmla="*/ 3179 h 3013109"/>
              <a:gd name="connsiteX2" fmla="*/ 2662434 w 2664353"/>
              <a:gd name="connsiteY2" fmla="*/ 1318902 h 3013109"/>
              <a:gd name="connsiteX3" fmla="*/ 1294378 w 2664353"/>
              <a:gd name="connsiteY3" fmla="*/ 3013109 h 3013109"/>
              <a:gd name="connsiteX4" fmla="*/ 1297092 w 2664353"/>
              <a:gd name="connsiteY4" fmla="*/ 2655890 h 3013109"/>
              <a:gd name="connsiteX5" fmla="*/ 2634 w 2664353"/>
              <a:gd name="connsiteY5" fmla="*/ 1318902 h 3013109"/>
              <a:gd name="connsiteX0" fmla="*/ 71 w 2661790"/>
              <a:gd name="connsiteY0" fmla="*/ 1318909 h 3013116"/>
              <a:gd name="connsiteX1" fmla="*/ 1329971 w 2661790"/>
              <a:gd name="connsiteY1" fmla="*/ 3186 h 3013116"/>
              <a:gd name="connsiteX2" fmla="*/ 2659871 w 2661790"/>
              <a:gd name="connsiteY2" fmla="*/ 1318909 h 3013116"/>
              <a:gd name="connsiteX3" fmla="*/ 1291815 w 2661790"/>
              <a:gd name="connsiteY3" fmla="*/ 3013116 h 3013116"/>
              <a:gd name="connsiteX4" fmla="*/ 1294529 w 2661790"/>
              <a:gd name="connsiteY4" fmla="*/ 2655897 h 3013116"/>
              <a:gd name="connsiteX5" fmla="*/ 71 w 2661790"/>
              <a:gd name="connsiteY5" fmla="*/ 1318909 h 3013116"/>
              <a:gd name="connsiteX0" fmla="*/ 71 w 2661790"/>
              <a:gd name="connsiteY0" fmla="*/ 1319160 h 3013367"/>
              <a:gd name="connsiteX1" fmla="*/ 1329971 w 2661790"/>
              <a:gd name="connsiteY1" fmla="*/ 3437 h 3013367"/>
              <a:gd name="connsiteX2" fmla="*/ 2659871 w 2661790"/>
              <a:gd name="connsiteY2" fmla="*/ 1319160 h 3013367"/>
              <a:gd name="connsiteX3" fmla="*/ 1291815 w 2661790"/>
              <a:gd name="connsiteY3" fmla="*/ 3013367 h 3013367"/>
              <a:gd name="connsiteX4" fmla="*/ 1294529 w 2661790"/>
              <a:gd name="connsiteY4" fmla="*/ 2656148 h 3013367"/>
              <a:gd name="connsiteX5" fmla="*/ 71 w 2661790"/>
              <a:gd name="connsiteY5" fmla="*/ 1319160 h 3013367"/>
              <a:gd name="connsiteX0" fmla="*/ 71 w 2661790"/>
              <a:gd name="connsiteY0" fmla="*/ 1317468 h 3011675"/>
              <a:gd name="connsiteX1" fmla="*/ 1329971 w 2661790"/>
              <a:gd name="connsiteY1" fmla="*/ 1745 h 3011675"/>
              <a:gd name="connsiteX2" fmla="*/ 2659871 w 2661790"/>
              <a:gd name="connsiteY2" fmla="*/ 1317468 h 3011675"/>
              <a:gd name="connsiteX3" fmla="*/ 1291815 w 2661790"/>
              <a:gd name="connsiteY3" fmla="*/ 3011675 h 3011675"/>
              <a:gd name="connsiteX4" fmla="*/ 1294529 w 2661790"/>
              <a:gd name="connsiteY4" fmla="*/ 2654456 h 3011675"/>
              <a:gd name="connsiteX5" fmla="*/ 71 w 2661790"/>
              <a:gd name="connsiteY5" fmla="*/ 1317468 h 3011675"/>
              <a:gd name="connsiteX0" fmla="*/ 71 w 2659998"/>
              <a:gd name="connsiteY0" fmla="*/ 1317468 h 3011675"/>
              <a:gd name="connsiteX1" fmla="*/ 1329971 w 2659998"/>
              <a:gd name="connsiteY1" fmla="*/ 1745 h 3011675"/>
              <a:gd name="connsiteX2" fmla="*/ 2659871 w 2659998"/>
              <a:gd name="connsiteY2" fmla="*/ 1317468 h 3011675"/>
              <a:gd name="connsiteX3" fmla="*/ 1291815 w 2659998"/>
              <a:gd name="connsiteY3" fmla="*/ 3011675 h 3011675"/>
              <a:gd name="connsiteX4" fmla="*/ 1294529 w 2659998"/>
              <a:gd name="connsiteY4" fmla="*/ 2654456 h 3011675"/>
              <a:gd name="connsiteX5" fmla="*/ 71 w 2659998"/>
              <a:gd name="connsiteY5" fmla="*/ 1317468 h 3011675"/>
              <a:gd name="connsiteX0" fmla="*/ 71 w 2659998"/>
              <a:gd name="connsiteY0" fmla="*/ 1315808 h 3010015"/>
              <a:gd name="connsiteX1" fmla="*/ 1329971 w 2659998"/>
              <a:gd name="connsiteY1" fmla="*/ 85 h 3010015"/>
              <a:gd name="connsiteX2" fmla="*/ 2659871 w 2659998"/>
              <a:gd name="connsiteY2" fmla="*/ 1315808 h 3010015"/>
              <a:gd name="connsiteX3" fmla="*/ 1291815 w 2659998"/>
              <a:gd name="connsiteY3" fmla="*/ 3010015 h 3010015"/>
              <a:gd name="connsiteX4" fmla="*/ 1294529 w 2659998"/>
              <a:gd name="connsiteY4" fmla="*/ 2652796 h 3010015"/>
              <a:gd name="connsiteX5" fmla="*/ 71 w 2659998"/>
              <a:gd name="connsiteY5" fmla="*/ 1315808 h 3010015"/>
              <a:gd name="connsiteX0" fmla="*/ 71 w 2659998"/>
              <a:gd name="connsiteY0" fmla="*/ 1315808 h 3010015"/>
              <a:gd name="connsiteX1" fmla="*/ 1329971 w 2659998"/>
              <a:gd name="connsiteY1" fmla="*/ 85 h 3010015"/>
              <a:gd name="connsiteX2" fmla="*/ 2659871 w 2659998"/>
              <a:gd name="connsiteY2" fmla="*/ 1315808 h 3010015"/>
              <a:gd name="connsiteX3" fmla="*/ 1291815 w 2659998"/>
              <a:gd name="connsiteY3" fmla="*/ 3010015 h 3010015"/>
              <a:gd name="connsiteX4" fmla="*/ 1294529 w 2659998"/>
              <a:gd name="connsiteY4" fmla="*/ 2652796 h 3010015"/>
              <a:gd name="connsiteX5" fmla="*/ 71 w 2659998"/>
              <a:gd name="connsiteY5" fmla="*/ 1315808 h 3010015"/>
              <a:gd name="connsiteX0" fmla="*/ 1179 w 2661106"/>
              <a:gd name="connsiteY0" fmla="*/ 1315808 h 3010015"/>
              <a:gd name="connsiteX1" fmla="*/ 1331079 w 2661106"/>
              <a:gd name="connsiteY1" fmla="*/ 85 h 3010015"/>
              <a:gd name="connsiteX2" fmla="*/ 2660979 w 2661106"/>
              <a:gd name="connsiteY2" fmla="*/ 1315808 h 3010015"/>
              <a:gd name="connsiteX3" fmla="*/ 1292923 w 2661106"/>
              <a:gd name="connsiteY3" fmla="*/ 3010015 h 3010015"/>
              <a:gd name="connsiteX4" fmla="*/ 1295637 w 2661106"/>
              <a:gd name="connsiteY4" fmla="*/ 2652796 h 3010015"/>
              <a:gd name="connsiteX5" fmla="*/ 1179 w 2661106"/>
              <a:gd name="connsiteY5" fmla="*/ 1315808 h 3010015"/>
              <a:gd name="connsiteX0" fmla="*/ 467 w 2660394"/>
              <a:gd name="connsiteY0" fmla="*/ 1315819 h 3010026"/>
              <a:gd name="connsiteX1" fmla="*/ 1330367 w 2660394"/>
              <a:gd name="connsiteY1" fmla="*/ 96 h 3010026"/>
              <a:gd name="connsiteX2" fmla="*/ 2660267 w 2660394"/>
              <a:gd name="connsiteY2" fmla="*/ 1315819 h 3010026"/>
              <a:gd name="connsiteX3" fmla="*/ 1292211 w 2660394"/>
              <a:gd name="connsiteY3" fmla="*/ 3010026 h 3010026"/>
              <a:gd name="connsiteX4" fmla="*/ 1294925 w 2660394"/>
              <a:gd name="connsiteY4" fmla="*/ 2652807 h 3010026"/>
              <a:gd name="connsiteX5" fmla="*/ 467 w 2660394"/>
              <a:gd name="connsiteY5" fmla="*/ 1315819 h 301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394" h="3010026">
                <a:moveTo>
                  <a:pt x="467" y="1315819"/>
                </a:moveTo>
                <a:cubicBezTo>
                  <a:pt x="26298" y="522185"/>
                  <a:pt x="640280" y="-8207"/>
                  <a:pt x="1330367" y="96"/>
                </a:cubicBezTo>
                <a:cubicBezTo>
                  <a:pt x="2217079" y="10765"/>
                  <a:pt x="2653224" y="729113"/>
                  <a:pt x="2660267" y="1315819"/>
                </a:cubicBezTo>
                <a:cubicBezTo>
                  <a:pt x="2673012" y="2377483"/>
                  <a:pt x="1726512" y="2826181"/>
                  <a:pt x="1292211" y="3010026"/>
                </a:cubicBezTo>
                <a:cubicBezTo>
                  <a:pt x="1290300" y="2846541"/>
                  <a:pt x="1292838" y="2841845"/>
                  <a:pt x="1294925" y="2652807"/>
                </a:cubicBezTo>
                <a:cubicBezTo>
                  <a:pt x="372410" y="2642224"/>
                  <a:pt x="-15393" y="1803091"/>
                  <a:pt x="467" y="131581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 algn="ctr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tIns="180000" bIns="468000"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r>
              <a:rPr lang="sv-SE" sz="2400" i="1" spc="60" dirty="0" err="1"/>
              <a:t>Competence</a:t>
            </a:r>
            <a:r>
              <a:rPr lang="sv-SE" sz="2400" i="1" spc="60" dirty="0"/>
              <a:t> &amp; </a:t>
            </a:r>
            <a:br>
              <a:rPr lang="sv-SE" sz="2400" i="1" spc="60" dirty="0"/>
            </a:br>
            <a:r>
              <a:rPr lang="sv-SE" sz="2400" i="1" spc="60" dirty="0" err="1"/>
              <a:t>training</a:t>
            </a:r>
            <a:endParaRPr lang="sv-SE" sz="2400" i="1" spc="60" dirty="0"/>
          </a:p>
        </p:txBody>
      </p:sp>
      <p:sp>
        <p:nvSpPr>
          <p:cNvPr id="7" name="Ellips 12">
            <a:extLst>
              <a:ext uri="{FF2B5EF4-FFF2-40B4-BE49-F238E27FC236}">
                <a16:creationId xmlns:a16="http://schemas.microsoft.com/office/drawing/2014/main" id="{9A92F555-64D8-48CA-9913-68700B9D6D4C}"/>
              </a:ext>
            </a:extLst>
          </p:cNvPr>
          <p:cNvSpPr/>
          <p:nvPr/>
        </p:nvSpPr>
        <p:spPr bwMode="auto">
          <a:xfrm flipH="1">
            <a:off x="8122672" y="3888919"/>
            <a:ext cx="1919784" cy="1938867"/>
          </a:xfrm>
          <a:custGeom>
            <a:avLst/>
            <a:gdLst>
              <a:gd name="connsiteX0" fmla="*/ 0 w 2659800"/>
              <a:gd name="connsiteY0" fmla="*/ 1315723 h 2631446"/>
              <a:gd name="connsiteX1" fmla="*/ 1329900 w 2659800"/>
              <a:gd name="connsiteY1" fmla="*/ 0 h 2631446"/>
              <a:gd name="connsiteX2" fmla="*/ 2659800 w 2659800"/>
              <a:gd name="connsiteY2" fmla="*/ 1315723 h 2631446"/>
              <a:gd name="connsiteX3" fmla="*/ 1329900 w 2659800"/>
              <a:gd name="connsiteY3" fmla="*/ 2631446 h 2631446"/>
              <a:gd name="connsiteX4" fmla="*/ 0 w 2659800"/>
              <a:gd name="connsiteY4" fmla="*/ 1315723 h 2631446"/>
              <a:gd name="connsiteX0" fmla="*/ 0 w 2661892"/>
              <a:gd name="connsiteY0" fmla="*/ 1315723 h 3077067"/>
              <a:gd name="connsiteX1" fmla="*/ 1329900 w 2661892"/>
              <a:gd name="connsiteY1" fmla="*/ 0 h 3077067"/>
              <a:gd name="connsiteX2" fmla="*/ 2659800 w 2661892"/>
              <a:gd name="connsiteY2" fmla="*/ 1315723 h 3077067"/>
              <a:gd name="connsiteX3" fmla="*/ 1305921 w 2661892"/>
              <a:gd name="connsiteY3" fmla="*/ 3002842 h 3077067"/>
              <a:gd name="connsiteX4" fmla="*/ 1329900 w 2661892"/>
              <a:gd name="connsiteY4" fmla="*/ 2631446 h 3077067"/>
              <a:gd name="connsiteX5" fmla="*/ 0 w 2661892"/>
              <a:gd name="connsiteY5" fmla="*/ 1315723 h 3077067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806 w 2664698"/>
              <a:gd name="connsiteY0" fmla="*/ 1315723 h 3080198"/>
              <a:gd name="connsiteX1" fmla="*/ 1332706 w 2664698"/>
              <a:gd name="connsiteY1" fmla="*/ 0 h 3080198"/>
              <a:gd name="connsiteX2" fmla="*/ 2662606 w 2664698"/>
              <a:gd name="connsiteY2" fmla="*/ 1315723 h 3080198"/>
              <a:gd name="connsiteX3" fmla="*/ 1308727 w 2664698"/>
              <a:gd name="connsiteY3" fmla="*/ 3002842 h 3080198"/>
              <a:gd name="connsiteX4" fmla="*/ 1297264 w 2664698"/>
              <a:gd name="connsiteY4" fmla="*/ 2652711 h 3080198"/>
              <a:gd name="connsiteX5" fmla="*/ 2806 w 2664698"/>
              <a:gd name="connsiteY5" fmla="*/ 1315723 h 3080198"/>
              <a:gd name="connsiteX0" fmla="*/ 2806 w 2664698"/>
              <a:gd name="connsiteY0" fmla="*/ 1315723 h 3080198"/>
              <a:gd name="connsiteX1" fmla="*/ 1332706 w 2664698"/>
              <a:gd name="connsiteY1" fmla="*/ 0 h 3080198"/>
              <a:gd name="connsiteX2" fmla="*/ 2662606 w 2664698"/>
              <a:gd name="connsiteY2" fmla="*/ 1315723 h 3080198"/>
              <a:gd name="connsiteX3" fmla="*/ 1308727 w 2664698"/>
              <a:gd name="connsiteY3" fmla="*/ 3002842 h 3080198"/>
              <a:gd name="connsiteX4" fmla="*/ 1297264 w 2664698"/>
              <a:gd name="connsiteY4" fmla="*/ 2652711 h 3080198"/>
              <a:gd name="connsiteX5" fmla="*/ 2806 w 2664698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02842"/>
              <a:gd name="connsiteX1" fmla="*/ 1332706 w 2665102"/>
              <a:gd name="connsiteY1" fmla="*/ 0 h 3002842"/>
              <a:gd name="connsiteX2" fmla="*/ 2662606 w 2665102"/>
              <a:gd name="connsiteY2" fmla="*/ 1315723 h 3002842"/>
              <a:gd name="connsiteX3" fmla="*/ 1308727 w 2665102"/>
              <a:gd name="connsiteY3" fmla="*/ 3002842 h 3002842"/>
              <a:gd name="connsiteX4" fmla="*/ 1297264 w 2665102"/>
              <a:gd name="connsiteY4" fmla="*/ 2652711 h 3002842"/>
              <a:gd name="connsiteX5" fmla="*/ 2806 w 2665102"/>
              <a:gd name="connsiteY5" fmla="*/ 1315723 h 3002842"/>
              <a:gd name="connsiteX0" fmla="*/ 2806 w 2665102"/>
              <a:gd name="connsiteY0" fmla="*/ 1315723 h 3002842"/>
              <a:gd name="connsiteX1" fmla="*/ 1332706 w 2665102"/>
              <a:gd name="connsiteY1" fmla="*/ 0 h 3002842"/>
              <a:gd name="connsiteX2" fmla="*/ 2662606 w 2665102"/>
              <a:gd name="connsiteY2" fmla="*/ 1315723 h 3002842"/>
              <a:gd name="connsiteX3" fmla="*/ 1308727 w 2665102"/>
              <a:gd name="connsiteY3" fmla="*/ 3002842 h 3002842"/>
              <a:gd name="connsiteX4" fmla="*/ 1297264 w 2665102"/>
              <a:gd name="connsiteY4" fmla="*/ 2652711 h 3002842"/>
              <a:gd name="connsiteX5" fmla="*/ 2806 w 2665102"/>
              <a:gd name="connsiteY5" fmla="*/ 1315723 h 3002842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779"/>
              <a:gd name="connsiteY0" fmla="*/ 1315723 h 3009930"/>
              <a:gd name="connsiteX1" fmla="*/ 1332706 w 2662779"/>
              <a:gd name="connsiteY1" fmla="*/ 0 h 3009930"/>
              <a:gd name="connsiteX2" fmla="*/ 2662606 w 2662779"/>
              <a:gd name="connsiteY2" fmla="*/ 1315723 h 3009930"/>
              <a:gd name="connsiteX3" fmla="*/ 1294550 w 2662779"/>
              <a:gd name="connsiteY3" fmla="*/ 3009930 h 3009930"/>
              <a:gd name="connsiteX4" fmla="*/ 1297264 w 2662779"/>
              <a:gd name="connsiteY4" fmla="*/ 2652711 h 3009930"/>
              <a:gd name="connsiteX5" fmla="*/ 2806 w 2662779"/>
              <a:gd name="connsiteY5" fmla="*/ 1315723 h 3009930"/>
              <a:gd name="connsiteX0" fmla="*/ 2806 w 2664525"/>
              <a:gd name="connsiteY0" fmla="*/ 1315723 h 3009930"/>
              <a:gd name="connsiteX1" fmla="*/ 1332706 w 2664525"/>
              <a:gd name="connsiteY1" fmla="*/ 0 h 3009930"/>
              <a:gd name="connsiteX2" fmla="*/ 2662606 w 2664525"/>
              <a:gd name="connsiteY2" fmla="*/ 1315723 h 3009930"/>
              <a:gd name="connsiteX3" fmla="*/ 1294550 w 2664525"/>
              <a:gd name="connsiteY3" fmla="*/ 3009930 h 3009930"/>
              <a:gd name="connsiteX4" fmla="*/ 1297264 w 2664525"/>
              <a:gd name="connsiteY4" fmla="*/ 2652711 h 3009930"/>
              <a:gd name="connsiteX5" fmla="*/ 2806 w 2664525"/>
              <a:gd name="connsiteY5" fmla="*/ 1315723 h 3009930"/>
              <a:gd name="connsiteX0" fmla="*/ 2791 w 2664510"/>
              <a:gd name="connsiteY0" fmla="*/ 1321446 h 3015653"/>
              <a:gd name="connsiteX1" fmla="*/ 1332691 w 2664510"/>
              <a:gd name="connsiteY1" fmla="*/ 5723 h 3015653"/>
              <a:gd name="connsiteX2" fmla="*/ 2662591 w 2664510"/>
              <a:gd name="connsiteY2" fmla="*/ 1321446 h 3015653"/>
              <a:gd name="connsiteX3" fmla="*/ 1294535 w 2664510"/>
              <a:gd name="connsiteY3" fmla="*/ 3015653 h 3015653"/>
              <a:gd name="connsiteX4" fmla="*/ 1297249 w 2664510"/>
              <a:gd name="connsiteY4" fmla="*/ 2658434 h 3015653"/>
              <a:gd name="connsiteX5" fmla="*/ 2791 w 2664510"/>
              <a:gd name="connsiteY5" fmla="*/ 1321446 h 3015653"/>
              <a:gd name="connsiteX0" fmla="*/ 2634 w 2664353"/>
              <a:gd name="connsiteY0" fmla="*/ 1318902 h 3013109"/>
              <a:gd name="connsiteX1" fmla="*/ 1332534 w 2664353"/>
              <a:gd name="connsiteY1" fmla="*/ 3179 h 3013109"/>
              <a:gd name="connsiteX2" fmla="*/ 2662434 w 2664353"/>
              <a:gd name="connsiteY2" fmla="*/ 1318902 h 3013109"/>
              <a:gd name="connsiteX3" fmla="*/ 1294378 w 2664353"/>
              <a:gd name="connsiteY3" fmla="*/ 3013109 h 3013109"/>
              <a:gd name="connsiteX4" fmla="*/ 1297092 w 2664353"/>
              <a:gd name="connsiteY4" fmla="*/ 2655890 h 3013109"/>
              <a:gd name="connsiteX5" fmla="*/ 2634 w 2664353"/>
              <a:gd name="connsiteY5" fmla="*/ 1318902 h 3013109"/>
              <a:gd name="connsiteX0" fmla="*/ 2634 w 2664353"/>
              <a:gd name="connsiteY0" fmla="*/ 1318902 h 3013109"/>
              <a:gd name="connsiteX1" fmla="*/ 1332534 w 2664353"/>
              <a:gd name="connsiteY1" fmla="*/ 3179 h 3013109"/>
              <a:gd name="connsiteX2" fmla="*/ 2662434 w 2664353"/>
              <a:gd name="connsiteY2" fmla="*/ 1318902 h 3013109"/>
              <a:gd name="connsiteX3" fmla="*/ 1294378 w 2664353"/>
              <a:gd name="connsiteY3" fmla="*/ 3013109 h 3013109"/>
              <a:gd name="connsiteX4" fmla="*/ 1297092 w 2664353"/>
              <a:gd name="connsiteY4" fmla="*/ 2655890 h 3013109"/>
              <a:gd name="connsiteX5" fmla="*/ 2634 w 2664353"/>
              <a:gd name="connsiteY5" fmla="*/ 1318902 h 3013109"/>
              <a:gd name="connsiteX0" fmla="*/ 71 w 2661790"/>
              <a:gd name="connsiteY0" fmla="*/ 1318909 h 3013116"/>
              <a:gd name="connsiteX1" fmla="*/ 1329971 w 2661790"/>
              <a:gd name="connsiteY1" fmla="*/ 3186 h 3013116"/>
              <a:gd name="connsiteX2" fmla="*/ 2659871 w 2661790"/>
              <a:gd name="connsiteY2" fmla="*/ 1318909 h 3013116"/>
              <a:gd name="connsiteX3" fmla="*/ 1291815 w 2661790"/>
              <a:gd name="connsiteY3" fmla="*/ 3013116 h 3013116"/>
              <a:gd name="connsiteX4" fmla="*/ 1294529 w 2661790"/>
              <a:gd name="connsiteY4" fmla="*/ 2655897 h 3013116"/>
              <a:gd name="connsiteX5" fmla="*/ 71 w 2661790"/>
              <a:gd name="connsiteY5" fmla="*/ 1318909 h 3013116"/>
              <a:gd name="connsiteX0" fmla="*/ 71 w 2661790"/>
              <a:gd name="connsiteY0" fmla="*/ 1319160 h 3013367"/>
              <a:gd name="connsiteX1" fmla="*/ 1329971 w 2661790"/>
              <a:gd name="connsiteY1" fmla="*/ 3437 h 3013367"/>
              <a:gd name="connsiteX2" fmla="*/ 2659871 w 2661790"/>
              <a:gd name="connsiteY2" fmla="*/ 1319160 h 3013367"/>
              <a:gd name="connsiteX3" fmla="*/ 1291815 w 2661790"/>
              <a:gd name="connsiteY3" fmla="*/ 3013367 h 3013367"/>
              <a:gd name="connsiteX4" fmla="*/ 1294529 w 2661790"/>
              <a:gd name="connsiteY4" fmla="*/ 2656148 h 3013367"/>
              <a:gd name="connsiteX5" fmla="*/ 71 w 2661790"/>
              <a:gd name="connsiteY5" fmla="*/ 1319160 h 3013367"/>
              <a:gd name="connsiteX0" fmla="*/ 71 w 2661790"/>
              <a:gd name="connsiteY0" fmla="*/ 1317468 h 3011675"/>
              <a:gd name="connsiteX1" fmla="*/ 1329971 w 2661790"/>
              <a:gd name="connsiteY1" fmla="*/ 1745 h 3011675"/>
              <a:gd name="connsiteX2" fmla="*/ 2659871 w 2661790"/>
              <a:gd name="connsiteY2" fmla="*/ 1317468 h 3011675"/>
              <a:gd name="connsiteX3" fmla="*/ 1291815 w 2661790"/>
              <a:gd name="connsiteY3" fmla="*/ 3011675 h 3011675"/>
              <a:gd name="connsiteX4" fmla="*/ 1294529 w 2661790"/>
              <a:gd name="connsiteY4" fmla="*/ 2654456 h 3011675"/>
              <a:gd name="connsiteX5" fmla="*/ 71 w 2661790"/>
              <a:gd name="connsiteY5" fmla="*/ 1317468 h 3011675"/>
              <a:gd name="connsiteX0" fmla="*/ 71 w 2659998"/>
              <a:gd name="connsiteY0" fmla="*/ 1317468 h 3011675"/>
              <a:gd name="connsiteX1" fmla="*/ 1329971 w 2659998"/>
              <a:gd name="connsiteY1" fmla="*/ 1745 h 3011675"/>
              <a:gd name="connsiteX2" fmla="*/ 2659871 w 2659998"/>
              <a:gd name="connsiteY2" fmla="*/ 1317468 h 3011675"/>
              <a:gd name="connsiteX3" fmla="*/ 1291815 w 2659998"/>
              <a:gd name="connsiteY3" fmla="*/ 3011675 h 3011675"/>
              <a:gd name="connsiteX4" fmla="*/ 1294529 w 2659998"/>
              <a:gd name="connsiteY4" fmla="*/ 2654456 h 3011675"/>
              <a:gd name="connsiteX5" fmla="*/ 71 w 2659998"/>
              <a:gd name="connsiteY5" fmla="*/ 1317468 h 3011675"/>
              <a:gd name="connsiteX0" fmla="*/ 71 w 2659998"/>
              <a:gd name="connsiteY0" fmla="*/ 1315808 h 3010015"/>
              <a:gd name="connsiteX1" fmla="*/ 1329971 w 2659998"/>
              <a:gd name="connsiteY1" fmla="*/ 85 h 3010015"/>
              <a:gd name="connsiteX2" fmla="*/ 2659871 w 2659998"/>
              <a:gd name="connsiteY2" fmla="*/ 1315808 h 3010015"/>
              <a:gd name="connsiteX3" fmla="*/ 1291815 w 2659998"/>
              <a:gd name="connsiteY3" fmla="*/ 3010015 h 3010015"/>
              <a:gd name="connsiteX4" fmla="*/ 1294529 w 2659998"/>
              <a:gd name="connsiteY4" fmla="*/ 2652796 h 3010015"/>
              <a:gd name="connsiteX5" fmla="*/ 71 w 2659998"/>
              <a:gd name="connsiteY5" fmla="*/ 1315808 h 3010015"/>
              <a:gd name="connsiteX0" fmla="*/ 71 w 2659998"/>
              <a:gd name="connsiteY0" fmla="*/ 1315808 h 3010015"/>
              <a:gd name="connsiteX1" fmla="*/ 1329971 w 2659998"/>
              <a:gd name="connsiteY1" fmla="*/ 85 h 3010015"/>
              <a:gd name="connsiteX2" fmla="*/ 2659871 w 2659998"/>
              <a:gd name="connsiteY2" fmla="*/ 1315808 h 3010015"/>
              <a:gd name="connsiteX3" fmla="*/ 1291815 w 2659998"/>
              <a:gd name="connsiteY3" fmla="*/ 3010015 h 3010015"/>
              <a:gd name="connsiteX4" fmla="*/ 1294529 w 2659998"/>
              <a:gd name="connsiteY4" fmla="*/ 2652796 h 3010015"/>
              <a:gd name="connsiteX5" fmla="*/ 71 w 2659998"/>
              <a:gd name="connsiteY5" fmla="*/ 1315808 h 3010015"/>
              <a:gd name="connsiteX0" fmla="*/ 1179 w 2661106"/>
              <a:gd name="connsiteY0" fmla="*/ 1315808 h 3010015"/>
              <a:gd name="connsiteX1" fmla="*/ 1331079 w 2661106"/>
              <a:gd name="connsiteY1" fmla="*/ 85 h 3010015"/>
              <a:gd name="connsiteX2" fmla="*/ 2660979 w 2661106"/>
              <a:gd name="connsiteY2" fmla="*/ 1315808 h 3010015"/>
              <a:gd name="connsiteX3" fmla="*/ 1292923 w 2661106"/>
              <a:gd name="connsiteY3" fmla="*/ 3010015 h 3010015"/>
              <a:gd name="connsiteX4" fmla="*/ 1295637 w 2661106"/>
              <a:gd name="connsiteY4" fmla="*/ 2652796 h 3010015"/>
              <a:gd name="connsiteX5" fmla="*/ 1179 w 2661106"/>
              <a:gd name="connsiteY5" fmla="*/ 1315808 h 3010015"/>
              <a:gd name="connsiteX0" fmla="*/ 467 w 2660394"/>
              <a:gd name="connsiteY0" fmla="*/ 1315819 h 3010026"/>
              <a:gd name="connsiteX1" fmla="*/ 1330367 w 2660394"/>
              <a:gd name="connsiteY1" fmla="*/ 96 h 3010026"/>
              <a:gd name="connsiteX2" fmla="*/ 2660267 w 2660394"/>
              <a:gd name="connsiteY2" fmla="*/ 1315819 h 3010026"/>
              <a:gd name="connsiteX3" fmla="*/ 1292211 w 2660394"/>
              <a:gd name="connsiteY3" fmla="*/ 3010026 h 3010026"/>
              <a:gd name="connsiteX4" fmla="*/ 1294925 w 2660394"/>
              <a:gd name="connsiteY4" fmla="*/ 2652807 h 3010026"/>
              <a:gd name="connsiteX5" fmla="*/ 467 w 2660394"/>
              <a:gd name="connsiteY5" fmla="*/ 1315819 h 301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394" h="3010026">
                <a:moveTo>
                  <a:pt x="467" y="1315819"/>
                </a:moveTo>
                <a:cubicBezTo>
                  <a:pt x="26298" y="522185"/>
                  <a:pt x="640280" y="-8207"/>
                  <a:pt x="1330367" y="96"/>
                </a:cubicBezTo>
                <a:cubicBezTo>
                  <a:pt x="2217079" y="10765"/>
                  <a:pt x="2653224" y="729113"/>
                  <a:pt x="2660267" y="1315819"/>
                </a:cubicBezTo>
                <a:cubicBezTo>
                  <a:pt x="2673012" y="2377483"/>
                  <a:pt x="1726512" y="2826181"/>
                  <a:pt x="1292211" y="3010026"/>
                </a:cubicBezTo>
                <a:cubicBezTo>
                  <a:pt x="1290300" y="2846541"/>
                  <a:pt x="1292838" y="2841845"/>
                  <a:pt x="1294925" y="2652807"/>
                </a:cubicBezTo>
                <a:cubicBezTo>
                  <a:pt x="372410" y="2642224"/>
                  <a:pt x="-15393" y="1803091"/>
                  <a:pt x="467" y="131581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 algn="ctr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tIns="180000" bIns="468000"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r>
              <a:rPr lang="sv-SE" sz="2400" i="1" spc="60" dirty="0"/>
              <a:t>Resources</a:t>
            </a:r>
          </a:p>
        </p:txBody>
      </p:sp>
      <p:sp>
        <p:nvSpPr>
          <p:cNvPr id="10" name="Ellips 12">
            <a:extLst>
              <a:ext uri="{FF2B5EF4-FFF2-40B4-BE49-F238E27FC236}">
                <a16:creationId xmlns:a16="http://schemas.microsoft.com/office/drawing/2014/main" id="{01301C44-6241-478F-A661-3F4FD2807D97}"/>
              </a:ext>
            </a:extLst>
          </p:cNvPr>
          <p:cNvSpPr/>
          <p:nvPr/>
        </p:nvSpPr>
        <p:spPr bwMode="auto">
          <a:xfrm>
            <a:off x="3901347" y="3688963"/>
            <a:ext cx="2096311" cy="2328574"/>
          </a:xfrm>
          <a:custGeom>
            <a:avLst/>
            <a:gdLst>
              <a:gd name="connsiteX0" fmla="*/ 0 w 2659800"/>
              <a:gd name="connsiteY0" fmla="*/ 1315723 h 2631446"/>
              <a:gd name="connsiteX1" fmla="*/ 1329900 w 2659800"/>
              <a:gd name="connsiteY1" fmla="*/ 0 h 2631446"/>
              <a:gd name="connsiteX2" fmla="*/ 2659800 w 2659800"/>
              <a:gd name="connsiteY2" fmla="*/ 1315723 h 2631446"/>
              <a:gd name="connsiteX3" fmla="*/ 1329900 w 2659800"/>
              <a:gd name="connsiteY3" fmla="*/ 2631446 h 2631446"/>
              <a:gd name="connsiteX4" fmla="*/ 0 w 2659800"/>
              <a:gd name="connsiteY4" fmla="*/ 1315723 h 2631446"/>
              <a:gd name="connsiteX0" fmla="*/ 0 w 2661892"/>
              <a:gd name="connsiteY0" fmla="*/ 1315723 h 3077067"/>
              <a:gd name="connsiteX1" fmla="*/ 1329900 w 2661892"/>
              <a:gd name="connsiteY1" fmla="*/ 0 h 3077067"/>
              <a:gd name="connsiteX2" fmla="*/ 2659800 w 2661892"/>
              <a:gd name="connsiteY2" fmla="*/ 1315723 h 3077067"/>
              <a:gd name="connsiteX3" fmla="*/ 1305921 w 2661892"/>
              <a:gd name="connsiteY3" fmla="*/ 3002842 h 3077067"/>
              <a:gd name="connsiteX4" fmla="*/ 1329900 w 2661892"/>
              <a:gd name="connsiteY4" fmla="*/ 2631446 h 3077067"/>
              <a:gd name="connsiteX5" fmla="*/ 0 w 2661892"/>
              <a:gd name="connsiteY5" fmla="*/ 1315723 h 3077067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806 w 2664698"/>
              <a:gd name="connsiteY0" fmla="*/ 1315723 h 3080198"/>
              <a:gd name="connsiteX1" fmla="*/ 1332706 w 2664698"/>
              <a:gd name="connsiteY1" fmla="*/ 0 h 3080198"/>
              <a:gd name="connsiteX2" fmla="*/ 2662606 w 2664698"/>
              <a:gd name="connsiteY2" fmla="*/ 1315723 h 3080198"/>
              <a:gd name="connsiteX3" fmla="*/ 1308727 w 2664698"/>
              <a:gd name="connsiteY3" fmla="*/ 3002842 h 3080198"/>
              <a:gd name="connsiteX4" fmla="*/ 1297264 w 2664698"/>
              <a:gd name="connsiteY4" fmla="*/ 2652711 h 3080198"/>
              <a:gd name="connsiteX5" fmla="*/ 2806 w 2664698"/>
              <a:gd name="connsiteY5" fmla="*/ 1315723 h 3080198"/>
              <a:gd name="connsiteX0" fmla="*/ 2806 w 2664698"/>
              <a:gd name="connsiteY0" fmla="*/ 1315723 h 3080198"/>
              <a:gd name="connsiteX1" fmla="*/ 1332706 w 2664698"/>
              <a:gd name="connsiteY1" fmla="*/ 0 h 3080198"/>
              <a:gd name="connsiteX2" fmla="*/ 2662606 w 2664698"/>
              <a:gd name="connsiteY2" fmla="*/ 1315723 h 3080198"/>
              <a:gd name="connsiteX3" fmla="*/ 1308727 w 2664698"/>
              <a:gd name="connsiteY3" fmla="*/ 3002842 h 3080198"/>
              <a:gd name="connsiteX4" fmla="*/ 1297264 w 2664698"/>
              <a:gd name="connsiteY4" fmla="*/ 2652711 h 3080198"/>
              <a:gd name="connsiteX5" fmla="*/ 2806 w 2664698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02842"/>
              <a:gd name="connsiteX1" fmla="*/ 1332706 w 2665102"/>
              <a:gd name="connsiteY1" fmla="*/ 0 h 3002842"/>
              <a:gd name="connsiteX2" fmla="*/ 2662606 w 2665102"/>
              <a:gd name="connsiteY2" fmla="*/ 1315723 h 3002842"/>
              <a:gd name="connsiteX3" fmla="*/ 1308727 w 2665102"/>
              <a:gd name="connsiteY3" fmla="*/ 3002842 h 3002842"/>
              <a:gd name="connsiteX4" fmla="*/ 1297264 w 2665102"/>
              <a:gd name="connsiteY4" fmla="*/ 2652711 h 3002842"/>
              <a:gd name="connsiteX5" fmla="*/ 2806 w 2665102"/>
              <a:gd name="connsiteY5" fmla="*/ 1315723 h 3002842"/>
              <a:gd name="connsiteX0" fmla="*/ 2806 w 2665102"/>
              <a:gd name="connsiteY0" fmla="*/ 1315723 h 3002842"/>
              <a:gd name="connsiteX1" fmla="*/ 1332706 w 2665102"/>
              <a:gd name="connsiteY1" fmla="*/ 0 h 3002842"/>
              <a:gd name="connsiteX2" fmla="*/ 2662606 w 2665102"/>
              <a:gd name="connsiteY2" fmla="*/ 1315723 h 3002842"/>
              <a:gd name="connsiteX3" fmla="*/ 1308727 w 2665102"/>
              <a:gd name="connsiteY3" fmla="*/ 3002842 h 3002842"/>
              <a:gd name="connsiteX4" fmla="*/ 1297264 w 2665102"/>
              <a:gd name="connsiteY4" fmla="*/ 2652711 h 3002842"/>
              <a:gd name="connsiteX5" fmla="*/ 2806 w 2665102"/>
              <a:gd name="connsiteY5" fmla="*/ 1315723 h 3002842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779"/>
              <a:gd name="connsiteY0" fmla="*/ 1315723 h 3009930"/>
              <a:gd name="connsiteX1" fmla="*/ 1332706 w 2662779"/>
              <a:gd name="connsiteY1" fmla="*/ 0 h 3009930"/>
              <a:gd name="connsiteX2" fmla="*/ 2662606 w 2662779"/>
              <a:gd name="connsiteY2" fmla="*/ 1315723 h 3009930"/>
              <a:gd name="connsiteX3" fmla="*/ 1294550 w 2662779"/>
              <a:gd name="connsiteY3" fmla="*/ 3009930 h 3009930"/>
              <a:gd name="connsiteX4" fmla="*/ 1297264 w 2662779"/>
              <a:gd name="connsiteY4" fmla="*/ 2652711 h 3009930"/>
              <a:gd name="connsiteX5" fmla="*/ 2806 w 2662779"/>
              <a:gd name="connsiteY5" fmla="*/ 1315723 h 3009930"/>
              <a:gd name="connsiteX0" fmla="*/ 2806 w 2664525"/>
              <a:gd name="connsiteY0" fmla="*/ 1315723 h 3009930"/>
              <a:gd name="connsiteX1" fmla="*/ 1332706 w 2664525"/>
              <a:gd name="connsiteY1" fmla="*/ 0 h 3009930"/>
              <a:gd name="connsiteX2" fmla="*/ 2662606 w 2664525"/>
              <a:gd name="connsiteY2" fmla="*/ 1315723 h 3009930"/>
              <a:gd name="connsiteX3" fmla="*/ 1294550 w 2664525"/>
              <a:gd name="connsiteY3" fmla="*/ 3009930 h 3009930"/>
              <a:gd name="connsiteX4" fmla="*/ 1297264 w 2664525"/>
              <a:gd name="connsiteY4" fmla="*/ 2652711 h 3009930"/>
              <a:gd name="connsiteX5" fmla="*/ 2806 w 2664525"/>
              <a:gd name="connsiteY5" fmla="*/ 1315723 h 3009930"/>
              <a:gd name="connsiteX0" fmla="*/ 2791 w 2664510"/>
              <a:gd name="connsiteY0" fmla="*/ 1321446 h 3015653"/>
              <a:gd name="connsiteX1" fmla="*/ 1332691 w 2664510"/>
              <a:gd name="connsiteY1" fmla="*/ 5723 h 3015653"/>
              <a:gd name="connsiteX2" fmla="*/ 2662591 w 2664510"/>
              <a:gd name="connsiteY2" fmla="*/ 1321446 h 3015653"/>
              <a:gd name="connsiteX3" fmla="*/ 1294535 w 2664510"/>
              <a:gd name="connsiteY3" fmla="*/ 3015653 h 3015653"/>
              <a:gd name="connsiteX4" fmla="*/ 1297249 w 2664510"/>
              <a:gd name="connsiteY4" fmla="*/ 2658434 h 3015653"/>
              <a:gd name="connsiteX5" fmla="*/ 2791 w 2664510"/>
              <a:gd name="connsiteY5" fmla="*/ 1321446 h 3015653"/>
              <a:gd name="connsiteX0" fmla="*/ 2634 w 2664353"/>
              <a:gd name="connsiteY0" fmla="*/ 1318902 h 3013109"/>
              <a:gd name="connsiteX1" fmla="*/ 1332534 w 2664353"/>
              <a:gd name="connsiteY1" fmla="*/ 3179 h 3013109"/>
              <a:gd name="connsiteX2" fmla="*/ 2662434 w 2664353"/>
              <a:gd name="connsiteY2" fmla="*/ 1318902 h 3013109"/>
              <a:gd name="connsiteX3" fmla="*/ 1294378 w 2664353"/>
              <a:gd name="connsiteY3" fmla="*/ 3013109 h 3013109"/>
              <a:gd name="connsiteX4" fmla="*/ 1297092 w 2664353"/>
              <a:gd name="connsiteY4" fmla="*/ 2655890 h 3013109"/>
              <a:gd name="connsiteX5" fmla="*/ 2634 w 2664353"/>
              <a:gd name="connsiteY5" fmla="*/ 1318902 h 3013109"/>
              <a:gd name="connsiteX0" fmla="*/ 2634 w 2664353"/>
              <a:gd name="connsiteY0" fmla="*/ 1318902 h 3013109"/>
              <a:gd name="connsiteX1" fmla="*/ 1332534 w 2664353"/>
              <a:gd name="connsiteY1" fmla="*/ 3179 h 3013109"/>
              <a:gd name="connsiteX2" fmla="*/ 2662434 w 2664353"/>
              <a:gd name="connsiteY2" fmla="*/ 1318902 h 3013109"/>
              <a:gd name="connsiteX3" fmla="*/ 1294378 w 2664353"/>
              <a:gd name="connsiteY3" fmla="*/ 3013109 h 3013109"/>
              <a:gd name="connsiteX4" fmla="*/ 1297092 w 2664353"/>
              <a:gd name="connsiteY4" fmla="*/ 2655890 h 3013109"/>
              <a:gd name="connsiteX5" fmla="*/ 2634 w 2664353"/>
              <a:gd name="connsiteY5" fmla="*/ 1318902 h 3013109"/>
              <a:gd name="connsiteX0" fmla="*/ 71 w 2661790"/>
              <a:gd name="connsiteY0" fmla="*/ 1318909 h 3013116"/>
              <a:gd name="connsiteX1" fmla="*/ 1329971 w 2661790"/>
              <a:gd name="connsiteY1" fmla="*/ 3186 h 3013116"/>
              <a:gd name="connsiteX2" fmla="*/ 2659871 w 2661790"/>
              <a:gd name="connsiteY2" fmla="*/ 1318909 h 3013116"/>
              <a:gd name="connsiteX3" fmla="*/ 1291815 w 2661790"/>
              <a:gd name="connsiteY3" fmla="*/ 3013116 h 3013116"/>
              <a:gd name="connsiteX4" fmla="*/ 1294529 w 2661790"/>
              <a:gd name="connsiteY4" fmla="*/ 2655897 h 3013116"/>
              <a:gd name="connsiteX5" fmla="*/ 71 w 2661790"/>
              <a:gd name="connsiteY5" fmla="*/ 1318909 h 3013116"/>
              <a:gd name="connsiteX0" fmla="*/ 71 w 2661790"/>
              <a:gd name="connsiteY0" fmla="*/ 1319160 h 3013367"/>
              <a:gd name="connsiteX1" fmla="*/ 1329971 w 2661790"/>
              <a:gd name="connsiteY1" fmla="*/ 3437 h 3013367"/>
              <a:gd name="connsiteX2" fmla="*/ 2659871 w 2661790"/>
              <a:gd name="connsiteY2" fmla="*/ 1319160 h 3013367"/>
              <a:gd name="connsiteX3" fmla="*/ 1291815 w 2661790"/>
              <a:gd name="connsiteY3" fmla="*/ 3013367 h 3013367"/>
              <a:gd name="connsiteX4" fmla="*/ 1294529 w 2661790"/>
              <a:gd name="connsiteY4" fmla="*/ 2656148 h 3013367"/>
              <a:gd name="connsiteX5" fmla="*/ 71 w 2661790"/>
              <a:gd name="connsiteY5" fmla="*/ 1319160 h 3013367"/>
              <a:gd name="connsiteX0" fmla="*/ 71 w 2661790"/>
              <a:gd name="connsiteY0" fmla="*/ 1317468 h 3011675"/>
              <a:gd name="connsiteX1" fmla="*/ 1329971 w 2661790"/>
              <a:gd name="connsiteY1" fmla="*/ 1745 h 3011675"/>
              <a:gd name="connsiteX2" fmla="*/ 2659871 w 2661790"/>
              <a:gd name="connsiteY2" fmla="*/ 1317468 h 3011675"/>
              <a:gd name="connsiteX3" fmla="*/ 1291815 w 2661790"/>
              <a:gd name="connsiteY3" fmla="*/ 3011675 h 3011675"/>
              <a:gd name="connsiteX4" fmla="*/ 1294529 w 2661790"/>
              <a:gd name="connsiteY4" fmla="*/ 2654456 h 3011675"/>
              <a:gd name="connsiteX5" fmla="*/ 71 w 2661790"/>
              <a:gd name="connsiteY5" fmla="*/ 1317468 h 3011675"/>
              <a:gd name="connsiteX0" fmla="*/ 71 w 2659998"/>
              <a:gd name="connsiteY0" fmla="*/ 1317468 h 3011675"/>
              <a:gd name="connsiteX1" fmla="*/ 1329971 w 2659998"/>
              <a:gd name="connsiteY1" fmla="*/ 1745 h 3011675"/>
              <a:gd name="connsiteX2" fmla="*/ 2659871 w 2659998"/>
              <a:gd name="connsiteY2" fmla="*/ 1317468 h 3011675"/>
              <a:gd name="connsiteX3" fmla="*/ 1291815 w 2659998"/>
              <a:gd name="connsiteY3" fmla="*/ 3011675 h 3011675"/>
              <a:gd name="connsiteX4" fmla="*/ 1294529 w 2659998"/>
              <a:gd name="connsiteY4" fmla="*/ 2654456 h 3011675"/>
              <a:gd name="connsiteX5" fmla="*/ 71 w 2659998"/>
              <a:gd name="connsiteY5" fmla="*/ 1317468 h 3011675"/>
              <a:gd name="connsiteX0" fmla="*/ 71 w 2659998"/>
              <a:gd name="connsiteY0" fmla="*/ 1315808 h 3010015"/>
              <a:gd name="connsiteX1" fmla="*/ 1329971 w 2659998"/>
              <a:gd name="connsiteY1" fmla="*/ 85 h 3010015"/>
              <a:gd name="connsiteX2" fmla="*/ 2659871 w 2659998"/>
              <a:gd name="connsiteY2" fmla="*/ 1315808 h 3010015"/>
              <a:gd name="connsiteX3" fmla="*/ 1291815 w 2659998"/>
              <a:gd name="connsiteY3" fmla="*/ 3010015 h 3010015"/>
              <a:gd name="connsiteX4" fmla="*/ 1294529 w 2659998"/>
              <a:gd name="connsiteY4" fmla="*/ 2652796 h 3010015"/>
              <a:gd name="connsiteX5" fmla="*/ 71 w 2659998"/>
              <a:gd name="connsiteY5" fmla="*/ 1315808 h 3010015"/>
              <a:gd name="connsiteX0" fmla="*/ 71 w 2659998"/>
              <a:gd name="connsiteY0" fmla="*/ 1315808 h 3010015"/>
              <a:gd name="connsiteX1" fmla="*/ 1329971 w 2659998"/>
              <a:gd name="connsiteY1" fmla="*/ 85 h 3010015"/>
              <a:gd name="connsiteX2" fmla="*/ 2659871 w 2659998"/>
              <a:gd name="connsiteY2" fmla="*/ 1315808 h 3010015"/>
              <a:gd name="connsiteX3" fmla="*/ 1291815 w 2659998"/>
              <a:gd name="connsiteY3" fmla="*/ 3010015 h 3010015"/>
              <a:gd name="connsiteX4" fmla="*/ 1294529 w 2659998"/>
              <a:gd name="connsiteY4" fmla="*/ 2652796 h 3010015"/>
              <a:gd name="connsiteX5" fmla="*/ 71 w 2659998"/>
              <a:gd name="connsiteY5" fmla="*/ 1315808 h 3010015"/>
              <a:gd name="connsiteX0" fmla="*/ 1179 w 2661106"/>
              <a:gd name="connsiteY0" fmla="*/ 1315808 h 3010015"/>
              <a:gd name="connsiteX1" fmla="*/ 1331079 w 2661106"/>
              <a:gd name="connsiteY1" fmla="*/ 85 h 3010015"/>
              <a:gd name="connsiteX2" fmla="*/ 2660979 w 2661106"/>
              <a:gd name="connsiteY2" fmla="*/ 1315808 h 3010015"/>
              <a:gd name="connsiteX3" fmla="*/ 1292923 w 2661106"/>
              <a:gd name="connsiteY3" fmla="*/ 3010015 h 3010015"/>
              <a:gd name="connsiteX4" fmla="*/ 1295637 w 2661106"/>
              <a:gd name="connsiteY4" fmla="*/ 2652796 h 3010015"/>
              <a:gd name="connsiteX5" fmla="*/ 1179 w 2661106"/>
              <a:gd name="connsiteY5" fmla="*/ 1315808 h 3010015"/>
              <a:gd name="connsiteX0" fmla="*/ 467 w 2660394"/>
              <a:gd name="connsiteY0" fmla="*/ 1315819 h 3010026"/>
              <a:gd name="connsiteX1" fmla="*/ 1330367 w 2660394"/>
              <a:gd name="connsiteY1" fmla="*/ 96 h 3010026"/>
              <a:gd name="connsiteX2" fmla="*/ 2660267 w 2660394"/>
              <a:gd name="connsiteY2" fmla="*/ 1315819 h 3010026"/>
              <a:gd name="connsiteX3" fmla="*/ 1292211 w 2660394"/>
              <a:gd name="connsiteY3" fmla="*/ 3010026 h 3010026"/>
              <a:gd name="connsiteX4" fmla="*/ 1294925 w 2660394"/>
              <a:gd name="connsiteY4" fmla="*/ 2652807 h 3010026"/>
              <a:gd name="connsiteX5" fmla="*/ 467 w 2660394"/>
              <a:gd name="connsiteY5" fmla="*/ 1315819 h 301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394" h="3010026">
                <a:moveTo>
                  <a:pt x="467" y="1315819"/>
                </a:moveTo>
                <a:cubicBezTo>
                  <a:pt x="26298" y="522185"/>
                  <a:pt x="640280" y="-8207"/>
                  <a:pt x="1330367" y="96"/>
                </a:cubicBezTo>
                <a:cubicBezTo>
                  <a:pt x="2217079" y="10765"/>
                  <a:pt x="2653224" y="729113"/>
                  <a:pt x="2660267" y="1315819"/>
                </a:cubicBezTo>
                <a:cubicBezTo>
                  <a:pt x="2673012" y="2377483"/>
                  <a:pt x="1726512" y="2826181"/>
                  <a:pt x="1292211" y="3010026"/>
                </a:cubicBezTo>
                <a:cubicBezTo>
                  <a:pt x="1290300" y="2846541"/>
                  <a:pt x="1292838" y="2841845"/>
                  <a:pt x="1294925" y="2652807"/>
                </a:cubicBezTo>
                <a:cubicBezTo>
                  <a:pt x="372410" y="2642224"/>
                  <a:pt x="-15393" y="1803091"/>
                  <a:pt x="467" y="131581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 algn="ctr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tIns="180000" bIns="468000"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r>
              <a:rPr lang="pt-BR" sz="2400" i="1" spc="60" dirty="0"/>
              <a:t>Processes &amp; </a:t>
            </a:r>
            <a:br>
              <a:rPr lang="pt-BR" sz="2400" i="1" spc="60" dirty="0"/>
            </a:br>
            <a:r>
              <a:rPr lang="pt-BR" sz="2400" i="1" spc="60" dirty="0"/>
              <a:t>routines</a:t>
            </a:r>
            <a:endParaRPr lang="sv-SE" sz="2400" i="1" spc="60" dirty="0"/>
          </a:p>
        </p:txBody>
      </p:sp>
      <p:sp>
        <p:nvSpPr>
          <p:cNvPr id="8" name="Ellips 12">
            <a:extLst>
              <a:ext uri="{FF2B5EF4-FFF2-40B4-BE49-F238E27FC236}">
                <a16:creationId xmlns:a16="http://schemas.microsoft.com/office/drawing/2014/main" id="{5137362F-752C-4BC3-ABAD-5B34E0C7297C}"/>
              </a:ext>
            </a:extLst>
          </p:cNvPr>
          <p:cNvSpPr/>
          <p:nvPr/>
        </p:nvSpPr>
        <p:spPr bwMode="auto">
          <a:xfrm flipH="1">
            <a:off x="2008500" y="2832173"/>
            <a:ext cx="1919784" cy="1938867"/>
          </a:xfrm>
          <a:custGeom>
            <a:avLst/>
            <a:gdLst>
              <a:gd name="connsiteX0" fmla="*/ 0 w 2659800"/>
              <a:gd name="connsiteY0" fmla="*/ 1315723 h 2631446"/>
              <a:gd name="connsiteX1" fmla="*/ 1329900 w 2659800"/>
              <a:gd name="connsiteY1" fmla="*/ 0 h 2631446"/>
              <a:gd name="connsiteX2" fmla="*/ 2659800 w 2659800"/>
              <a:gd name="connsiteY2" fmla="*/ 1315723 h 2631446"/>
              <a:gd name="connsiteX3" fmla="*/ 1329900 w 2659800"/>
              <a:gd name="connsiteY3" fmla="*/ 2631446 h 2631446"/>
              <a:gd name="connsiteX4" fmla="*/ 0 w 2659800"/>
              <a:gd name="connsiteY4" fmla="*/ 1315723 h 2631446"/>
              <a:gd name="connsiteX0" fmla="*/ 0 w 2661892"/>
              <a:gd name="connsiteY0" fmla="*/ 1315723 h 3077067"/>
              <a:gd name="connsiteX1" fmla="*/ 1329900 w 2661892"/>
              <a:gd name="connsiteY1" fmla="*/ 0 h 3077067"/>
              <a:gd name="connsiteX2" fmla="*/ 2659800 w 2661892"/>
              <a:gd name="connsiteY2" fmla="*/ 1315723 h 3077067"/>
              <a:gd name="connsiteX3" fmla="*/ 1305921 w 2661892"/>
              <a:gd name="connsiteY3" fmla="*/ 3002842 h 3077067"/>
              <a:gd name="connsiteX4" fmla="*/ 1329900 w 2661892"/>
              <a:gd name="connsiteY4" fmla="*/ 2631446 h 3077067"/>
              <a:gd name="connsiteX5" fmla="*/ 0 w 2661892"/>
              <a:gd name="connsiteY5" fmla="*/ 1315723 h 3077067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806 w 2664698"/>
              <a:gd name="connsiteY0" fmla="*/ 1315723 h 3080198"/>
              <a:gd name="connsiteX1" fmla="*/ 1332706 w 2664698"/>
              <a:gd name="connsiteY1" fmla="*/ 0 h 3080198"/>
              <a:gd name="connsiteX2" fmla="*/ 2662606 w 2664698"/>
              <a:gd name="connsiteY2" fmla="*/ 1315723 h 3080198"/>
              <a:gd name="connsiteX3" fmla="*/ 1308727 w 2664698"/>
              <a:gd name="connsiteY3" fmla="*/ 3002842 h 3080198"/>
              <a:gd name="connsiteX4" fmla="*/ 1297264 w 2664698"/>
              <a:gd name="connsiteY4" fmla="*/ 2652711 h 3080198"/>
              <a:gd name="connsiteX5" fmla="*/ 2806 w 2664698"/>
              <a:gd name="connsiteY5" fmla="*/ 1315723 h 3080198"/>
              <a:gd name="connsiteX0" fmla="*/ 2806 w 2664698"/>
              <a:gd name="connsiteY0" fmla="*/ 1315723 h 3080198"/>
              <a:gd name="connsiteX1" fmla="*/ 1332706 w 2664698"/>
              <a:gd name="connsiteY1" fmla="*/ 0 h 3080198"/>
              <a:gd name="connsiteX2" fmla="*/ 2662606 w 2664698"/>
              <a:gd name="connsiteY2" fmla="*/ 1315723 h 3080198"/>
              <a:gd name="connsiteX3" fmla="*/ 1308727 w 2664698"/>
              <a:gd name="connsiteY3" fmla="*/ 3002842 h 3080198"/>
              <a:gd name="connsiteX4" fmla="*/ 1297264 w 2664698"/>
              <a:gd name="connsiteY4" fmla="*/ 2652711 h 3080198"/>
              <a:gd name="connsiteX5" fmla="*/ 2806 w 2664698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02842"/>
              <a:gd name="connsiteX1" fmla="*/ 1332706 w 2665102"/>
              <a:gd name="connsiteY1" fmla="*/ 0 h 3002842"/>
              <a:gd name="connsiteX2" fmla="*/ 2662606 w 2665102"/>
              <a:gd name="connsiteY2" fmla="*/ 1315723 h 3002842"/>
              <a:gd name="connsiteX3" fmla="*/ 1308727 w 2665102"/>
              <a:gd name="connsiteY3" fmla="*/ 3002842 h 3002842"/>
              <a:gd name="connsiteX4" fmla="*/ 1297264 w 2665102"/>
              <a:gd name="connsiteY4" fmla="*/ 2652711 h 3002842"/>
              <a:gd name="connsiteX5" fmla="*/ 2806 w 2665102"/>
              <a:gd name="connsiteY5" fmla="*/ 1315723 h 3002842"/>
              <a:gd name="connsiteX0" fmla="*/ 2806 w 2665102"/>
              <a:gd name="connsiteY0" fmla="*/ 1315723 h 3002842"/>
              <a:gd name="connsiteX1" fmla="*/ 1332706 w 2665102"/>
              <a:gd name="connsiteY1" fmla="*/ 0 h 3002842"/>
              <a:gd name="connsiteX2" fmla="*/ 2662606 w 2665102"/>
              <a:gd name="connsiteY2" fmla="*/ 1315723 h 3002842"/>
              <a:gd name="connsiteX3" fmla="*/ 1308727 w 2665102"/>
              <a:gd name="connsiteY3" fmla="*/ 3002842 h 3002842"/>
              <a:gd name="connsiteX4" fmla="*/ 1297264 w 2665102"/>
              <a:gd name="connsiteY4" fmla="*/ 2652711 h 3002842"/>
              <a:gd name="connsiteX5" fmla="*/ 2806 w 2665102"/>
              <a:gd name="connsiteY5" fmla="*/ 1315723 h 3002842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779"/>
              <a:gd name="connsiteY0" fmla="*/ 1315723 h 3009930"/>
              <a:gd name="connsiteX1" fmla="*/ 1332706 w 2662779"/>
              <a:gd name="connsiteY1" fmla="*/ 0 h 3009930"/>
              <a:gd name="connsiteX2" fmla="*/ 2662606 w 2662779"/>
              <a:gd name="connsiteY2" fmla="*/ 1315723 h 3009930"/>
              <a:gd name="connsiteX3" fmla="*/ 1294550 w 2662779"/>
              <a:gd name="connsiteY3" fmla="*/ 3009930 h 3009930"/>
              <a:gd name="connsiteX4" fmla="*/ 1297264 w 2662779"/>
              <a:gd name="connsiteY4" fmla="*/ 2652711 h 3009930"/>
              <a:gd name="connsiteX5" fmla="*/ 2806 w 2662779"/>
              <a:gd name="connsiteY5" fmla="*/ 1315723 h 3009930"/>
              <a:gd name="connsiteX0" fmla="*/ 2806 w 2664525"/>
              <a:gd name="connsiteY0" fmla="*/ 1315723 h 3009930"/>
              <a:gd name="connsiteX1" fmla="*/ 1332706 w 2664525"/>
              <a:gd name="connsiteY1" fmla="*/ 0 h 3009930"/>
              <a:gd name="connsiteX2" fmla="*/ 2662606 w 2664525"/>
              <a:gd name="connsiteY2" fmla="*/ 1315723 h 3009930"/>
              <a:gd name="connsiteX3" fmla="*/ 1294550 w 2664525"/>
              <a:gd name="connsiteY3" fmla="*/ 3009930 h 3009930"/>
              <a:gd name="connsiteX4" fmla="*/ 1297264 w 2664525"/>
              <a:gd name="connsiteY4" fmla="*/ 2652711 h 3009930"/>
              <a:gd name="connsiteX5" fmla="*/ 2806 w 2664525"/>
              <a:gd name="connsiteY5" fmla="*/ 1315723 h 3009930"/>
              <a:gd name="connsiteX0" fmla="*/ 2791 w 2664510"/>
              <a:gd name="connsiteY0" fmla="*/ 1321446 h 3015653"/>
              <a:gd name="connsiteX1" fmla="*/ 1332691 w 2664510"/>
              <a:gd name="connsiteY1" fmla="*/ 5723 h 3015653"/>
              <a:gd name="connsiteX2" fmla="*/ 2662591 w 2664510"/>
              <a:gd name="connsiteY2" fmla="*/ 1321446 h 3015653"/>
              <a:gd name="connsiteX3" fmla="*/ 1294535 w 2664510"/>
              <a:gd name="connsiteY3" fmla="*/ 3015653 h 3015653"/>
              <a:gd name="connsiteX4" fmla="*/ 1297249 w 2664510"/>
              <a:gd name="connsiteY4" fmla="*/ 2658434 h 3015653"/>
              <a:gd name="connsiteX5" fmla="*/ 2791 w 2664510"/>
              <a:gd name="connsiteY5" fmla="*/ 1321446 h 3015653"/>
              <a:gd name="connsiteX0" fmla="*/ 2634 w 2664353"/>
              <a:gd name="connsiteY0" fmla="*/ 1318902 h 3013109"/>
              <a:gd name="connsiteX1" fmla="*/ 1332534 w 2664353"/>
              <a:gd name="connsiteY1" fmla="*/ 3179 h 3013109"/>
              <a:gd name="connsiteX2" fmla="*/ 2662434 w 2664353"/>
              <a:gd name="connsiteY2" fmla="*/ 1318902 h 3013109"/>
              <a:gd name="connsiteX3" fmla="*/ 1294378 w 2664353"/>
              <a:gd name="connsiteY3" fmla="*/ 3013109 h 3013109"/>
              <a:gd name="connsiteX4" fmla="*/ 1297092 w 2664353"/>
              <a:gd name="connsiteY4" fmla="*/ 2655890 h 3013109"/>
              <a:gd name="connsiteX5" fmla="*/ 2634 w 2664353"/>
              <a:gd name="connsiteY5" fmla="*/ 1318902 h 3013109"/>
              <a:gd name="connsiteX0" fmla="*/ 2634 w 2664353"/>
              <a:gd name="connsiteY0" fmla="*/ 1318902 h 3013109"/>
              <a:gd name="connsiteX1" fmla="*/ 1332534 w 2664353"/>
              <a:gd name="connsiteY1" fmla="*/ 3179 h 3013109"/>
              <a:gd name="connsiteX2" fmla="*/ 2662434 w 2664353"/>
              <a:gd name="connsiteY2" fmla="*/ 1318902 h 3013109"/>
              <a:gd name="connsiteX3" fmla="*/ 1294378 w 2664353"/>
              <a:gd name="connsiteY3" fmla="*/ 3013109 h 3013109"/>
              <a:gd name="connsiteX4" fmla="*/ 1297092 w 2664353"/>
              <a:gd name="connsiteY4" fmla="*/ 2655890 h 3013109"/>
              <a:gd name="connsiteX5" fmla="*/ 2634 w 2664353"/>
              <a:gd name="connsiteY5" fmla="*/ 1318902 h 3013109"/>
              <a:gd name="connsiteX0" fmla="*/ 71 w 2661790"/>
              <a:gd name="connsiteY0" fmla="*/ 1318909 h 3013116"/>
              <a:gd name="connsiteX1" fmla="*/ 1329971 w 2661790"/>
              <a:gd name="connsiteY1" fmla="*/ 3186 h 3013116"/>
              <a:gd name="connsiteX2" fmla="*/ 2659871 w 2661790"/>
              <a:gd name="connsiteY2" fmla="*/ 1318909 h 3013116"/>
              <a:gd name="connsiteX3" fmla="*/ 1291815 w 2661790"/>
              <a:gd name="connsiteY3" fmla="*/ 3013116 h 3013116"/>
              <a:gd name="connsiteX4" fmla="*/ 1294529 w 2661790"/>
              <a:gd name="connsiteY4" fmla="*/ 2655897 h 3013116"/>
              <a:gd name="connsiteX5" fmla="*/ 71 w 2661790"/>
              <a:gd name="connsiteY5" fmla="*/ 1318909 h 3013116"/>
              <a:gd name="connsiteX0" fmla="*/ 71 w 2661790"/>
              <a:gd name="connsiteY0" fmla="*/ 1319160 h 3013367"/>
              <a:gd name="connsiteX1" fmla="*/ 1329971 w 2661790"/>
              <a:gd name="connsiteY1" fmla="*/ 3437 h 3013367"/>
              <a:gd name="connsiteX2" fmla="*/ 2659871 w 2661790"/>
              <a:gd name="connsiteY2" fmla="*/ 1319160 h 3013367"/>
              <a:gd name="connsiteX3" fmla="*/ 1291815 w 2661790"/>
              <a:gd name="connsiteY3" fmla="*/ 3013367 h 3013367"/>
              <a:gd name="connsiteX4" fmla="*/ 1294529 w 2661790"/>
              <a:gd name="connsiteY4" fmla="*/ 2656148 h 3013367"/>
              <a:gd name="connsiteX5" fmla="*/ 71 w 2661790"/>
              <a:gd name="connsiteY5" fmla="*/ 1319160 h 3013367"/>
              <a:gd name="connsiteX0" fmla="*/ 71 w 2661790"/>
              <a:gd name="connsiteY0" fmla="*/ 1317468 h 3011675"/>
              <a:gd name="connsiteX1" fmla="*/ 1329971 w 2661790"/>
              <a:gd name="connsiteY1" fmla="*/ 1745 h 3011675"/>
              <a:gd name="connsiteX2" fmla="*/ 2659871 w 2661790"/>
              <a:gd name="connsiteY2" fmla="*/ 1317468 h 3011675"/>
              <a:gd name="connsiteX3" fmla="*/ 1291815 w 2661790"/>
              <a:gd name="connsiteY3" fmla="*/ 3011675 h 3011675"/>
              <a:gd name="connsiteX4" fmla="*/ 1294529 w 2661790"/>
              <a:gd name="connsiteY4" fmla="*/ 2654456 h 3011675"/>
              <a:gd name="connsiteX5" fmla="*/ 71 w 2661790"/>
              <a:gd name="connsiteY5" fmla="*/ 1317468 h 3011675"/>
              <a:gd name="connsiteX0" fmla="*/ 71 w 2659998"/>
              <a:gd name="connsiteY0" fmla="*/ 1317468 h 3011675"/>
              <a:gd name="connsiteX1" fmla="*/ 1329971 w 2659998"/>
              <a:gd name="connsiteY1" fmla="*/ 1745 h 3011675"/>
              <a:gd name="connsiteX2" fmla="*/ 2659871 w 2659998"/>
              <a:gd name="connsiteY2" fmla="*/ 1317468 h 3011675"/>
              <a:gd name="connsiteX3" fmla="*/ 1291815 w 2659998"/>
              <a:gd name="connsiteY3" fmla="*/ 3011675 h 3011675"/>
              <a:gd name="connsiteX4" fmla="*/ 1294529 w 2659998"/>
              <a:gd name="connsiteY4" fmla="*/ 2654456 h 3011675"/>
              <a:gd name="connsiteX5" fmla="*/ 71 w 2659998"/>
              <a:gd name="connsiteY5" fmla="*/ 1317468 h 3011675"/>
              <a:gd name="connsiteX0" fmla="*/ 71 w 2659998"/>
              <a:gd name="connsiteY0" fmla="*/ 1315808 h 3010015"/>
              <a:gd name="connsiteX1" fmla="*/ 1329971 w 2659998"/>
              <a:gd name="connsiteY1" fmla="*/ 85 h 3010015"/>
              <a:gd name="connsiteX2" fmla="*/ 2659871 w 2659998"/>
              <a:gd name="connsiteY2" fmla="*/ 1315808 h 3010015"/>
              <a:gd name="connsiteX3" fmla="*/ 1291815 w 2659998"/>
              <a:gd name="connsiteY3" fmla="*/ 3010015 h 3010015"/>
              <a:gd name="connsiteX4" fmla="*/ 1294529 w 2659998"/>
              <a:gd name="connsiteY4" fmla="*/ 2652796 h 3010015"/>
              <a:gd name="connsiteX5" fmla="*/ 71 w 2659998"/>
              <a:gd name="connsiteY5" fmla="*/ 1315808 h 3010015"/>
              <a:gd name="connsiteX0" fmla="*/ 71 w 2659998"/>
              <a:gd name="connsiteY0" fmla="*/ 1315808 h 3010015"/>
              <a:gd name="connsiteX1" fmla="*/ 1329971 w 2659998"/>
              <a:gd name="connsiteY1" fmla="*/ 85 h 3010015"/>
              <a:gd name="connsiteX2" fmla="*/ 2659871 w 2659998"/>
              <a:gd name="connsiteY2" fmla="*/ 1315808 h 3010015"/>
              <a:gd name="connsiteX3" fmla="*/ 1291815 w 2659998"/>
              <a:gd name="connsiteY3" fmla="*/ 3010015 h 3010015"/>
              <a:gd name="connsiteX4" fmla="*/ 1294529 w 2659998"/>
              <a:gd name="connsiteY4" fmla="*/ 2652796 h 3010015"/>
              <a:gd name="connsiteX5" fmla="*/ 71 w 2659998"/>
              <a:gd name="connsiteY5" fmla="*/ 1315808 h 3010015"/>
              <a:gd name="connsiteX0" fmla="*/ 1179 w 2661106"/>
              <a:gd name="connsiteY0" fmla="*/ 1315808 h 3010015"/>
              <a:gd name="connsiteX1" fmla="*/ 1331079 w 2661106"/>
              <a:gd name="connsiteY1" fmla="*/ 85 h 3010015"/>
              <a:gd name="connsiteX2" fmla="*/ 2660979 w 2661106"/>
              <a:gd name="connsiteY2" fmla="*/ 1315808 h 3010015"/>
              <a:gd name="connsiteX3" fmla="*/ 1292923 w 2661106"/>
              <a:gd name="connsiteY3" fmla="*/ 3010015 h 3010015"/>
              <a:gd name="connsiteX4" fmla="*/ 1295637 w 2661106"/>
              <a:gd name="connsiteY4" fmla="*/ 2652796 h 3010015"/>
              <a:gd name="connsiteX5" fmla="*/ 1179 w 2661106"/>
              <a:gd name="connsiteY5" fmla="*/ 1315808 h 3010015"/>
              <a:gd name="connsiteX0" fmla="*/ 467 w 2660394"/>
              <a:gd name="connsiteY0" fmla="*/ 1315819 h 3010026"/>
              <a:gd name="connsiteX1" fmla="*/ 1330367 w 2660394"/>
              <a:gd name="connsiteY1" fmla="*/ 96 h 3010026"/>
              <a:gd name="connsiteX2" fmla="*/ 2660267 w 2660394"/>
              <a:gd name="connsiteY2" fmla="*/ 1315819 h 3010026"/>
              <a:gd name="connsiteX3" fmla="*/ 1292211 w 2660394"/>
              <a:gd name="connsiteY3" fmla="*/ 3010026 h 3010026"/>
              <a:gd name="connsiteX4" fmla="*/ 1294925 w 2660394"/>
              <a:gd name="connsiteY4" fmla="*/ 2652807 h 3010026"/>
              <a:gd name="connsiteX5" fmla="*/ 467 w 2660394"/>
              <a:gd name="connsiteY5" fmla="*/ 1315819 h 301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394" h="3010026">
                <a:moveTo>
                  <a:pt x="467" y="1315819"/>
                </a:moveTo>
                <a:cubicBezTo>
                  <a:pt x="26298" y="522185"/>
                  <a:pt x="640280" y="-8207"/>
                  <a:pt x="1330367" y="96"/>
                </a:cubicBezTo>
                <a:cubicBezTo>
                  <a:pt x="2217079" y="10765"/>
                  <a:pt x="2653224" y="729113"/>
                  <a:pt x="2660267" y="1315819"/>
                </a:cubicBezTo>
                <a:cubicBezTo>
                  <a:pt x="2673012" y="2377483"/>
                  <a:pt x="1726512" y="2826181"/>
                  <a:pt x="1292211" y="3010026"/>
                </a:cubicBezTo>
                <a:cubicBezTo>
                  <a:pt x="1290300" y="2846541"/>
                  <a:pt x="1292838" y="2841845"/>
                  <a:pt x="1294925" y="2652807"/>
                </a:cubicBezTo>
                <a:cubicBezTo>
                  <a:pt x="372410" y="2642224"/>
                  <a:pt x="-15393" y="1803091"/>
                  <a:pt x="467" y="131581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 algn="ctr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tIns="180000" bIns="468000"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r>
              <a:rPr lang="sv-SE" sz="2400" i="1" spc="60" dirty="0" err="1"/>
              <a:t>Values</a:t>
            </a:r>
            <a:endParaRPr lang="sv-SE" sz="2400" i="1" spc="60" dirty="0"/>
          </a:p>
        </p:txBody>
      </p:sp>
      <p:sp>
        <p:nvSpPr>
          <p:cNvPr id="11" name="Ellips 12"/>
          <p:cNvSpPr/>
          <p:nvPr/>
        </p:nvSpPr>
        <p:spPr bwMode="auto">
          <a:xfrm>
            <a:off x="8874466" y="396500"/>
            <a:ext cx="2775857" cy="3014848"/>
          </a:xfrm>
          <a:custGeom>
            <a:avLst/>
            <a:gdLst>
              <a:gd name="connsiteX0" fmla="*/ 0 w 2659800"/>
              <a:gd name="connsiteY0" fmla="*/ 1315723 h 2631446"/>
              <a:gd name="connsiteX1" fmla="*/ 1329900 w 2659800"/>
              <a:gd name="connsiteY1" fmla="*/ 0 h 2631446"/>
              <a:gd name="connsiteX2" fmla="*/ 2659800 w 2659800"/>
              <a:gd name="connsiteY2" fmla="*/ 1315723 h 2631446"/>
              <a:gd name="connsiteX3" fmla="*/ 1329900 w 2659800"/>
              <a:gd name="connsiteY3" fmla="*/ 2631446 h 2631446"/>
              <a:gd name="connsiteX4" fmla="*/ 0 w 2659800"/>
              <a:gd name="connsiteY4" fmla="*/ 1315723 h 2631446"/>
              <a:gd name="connsiteX0" fmla="*/ 0 w 2661892"/>
              <a:gd name="connsiteY0" fmla="*/ 1315723 h 3077067"/>
              <a:gd name="connsiteX1" fmla="*/ 1329900 w 2661892"/>
              <a:gd name="connsiteY1" fmla="*/ 0 h 3077067"/>
              <a:gd name="connsiteX2" fmla="*/ 2659800 w 2661892"/>
              <a:gd name="connsiteY2" fmla="*/ 1315723 h 3077067"/>
              <a:gd name="connsiteX3" fmla="*/ 1305921 w 2661892"/>
              <a:gd name="connsiteY3" fmla="*/ 3002842 h 3077067"/>
              <a:gd name="connsiteX4" fmla="*/ 1329900 w 2661892"/>
              <a:gd name="connsiteY4" fmla="*/ 2631446 h 3077067"/>
              <a:gd name="connsiteX5" fmla="*/ 0 w 2661892"/>
              <a:gd name="connsiteY5" fmla="*/ 1315723 h 3077067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806 w 2664698"/>
              <a:gd name="connsiteY0" fmla="*/ 1315723 h 3080198"/>
              <a:gd name="connsiteX1" fmla="*/ 1332706 w 2664698"/>
              <a:gd name="connsiteY1" fmla="*/ 0 h 3080198"/>
              <a:gd name="connsiteX2" fmla="*/ 2662606 w 2664698"/>
              <a:gd name="connsiteY2" fmla="*/ 1315723 h 3080198"/>
              <a:gd name="connsiteX3" fmla="*/ 1308727 w 2664698"/>
              <a:gd name="connsiteY3" fmla="*/ 3002842 h 3080198"/>
              <a:gd name="connsiteX4" fmla="*/ 1297264 w 2664698"/>
              <a:gd name="connsiteY4" fmla="*/ 2652711 h 3080198"/>
              <a:gd name="connsiteX5" fmla="*/ 2806 w 2664698"/>
              <a:gd name="connsiteY5" fmla="*/ 1315723 h 3080198"/>
              <a:gd name="connsiteX0" fmla="*/ 2806 w 2664698"/>
              <a:gd name="connsiteY0" fmla="*/ 1315723 h 3080198"/>
              <a:gd name="connsiteX1" fmla="*/ 1332706 w 2664698"/>
              <a:gd name="connsiteY1" fmla="*/ 0 h 3080198"/>
              <a:gd name="connsiteX2" fmla="*/ 2662606 w 2664698"/>
              <a:gd name="connsiteY2" fmla="*/ 1315723 h 3080198"/>
              <a:gd name="connsiteX3" fmla="*/ 1308727 w 2664698"/>
              <a:gd name="connsiteY3" fmla="*/ 3002842 h 3080198"/>
              <a:gd name="connsiteX4" fmla="*/ 1297264 w 2664698"/>
              <a:gd name="connsiteY4" fmla="*/ 2652711 h 3080198"/>
              <a:gd name="connsiteX5" fmla="*/ 2806 w 2664698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02842"/>
              <a:gd name="connsiteX1" fmla="*/ 1332706 w 2665102"/>
              <a:gd name="connsiteY1" fmla="*/ 0 h 3002842"/>
              <a:gd name="connsiteX2" fmla="*/ 2662606 w 2665102"/>
              <a:gd name="connsiteY2" fmla="*/ 1315723 h 3002842"/>
              <a:gd name="connsiteX3" fmla="*/ 1308727 w 2665102"/>
              <a:gd name="connsiteY3" fmla="*/ 3002842 h 3002842"/>
              <a:gd name="connsiteX4" fmla="*/ 1297264 w 2665102"/>
              <a:gd name="connsiteY4" fmla="*/ 2652711 h 3002842"/>
              <a:gd name="connsiteX5" fmla="*/ 2806 w 2665102"/>
              <a:gd name="connsiteY5" fmla="*/ 1315723 h 3002842"/>
              <a:gd name="connsiteX0" fmla="*/ 2806 w 2665102"/>
              <a:gd name="connsiteY0" fmla="*/ 1315723 h 3002842"/>
              <a:gd name="connsiteX1" fmla="*/ 1332706 w 2665102"/>
              <a:gd name="connsiteY1" fmla="*/ 0 h 3002842"/>
              <a:gd name="connsiteX2" fmla="*/ 2662606 w 2665102"/>
              <a:gd name="connsiteY2" fmla="*/ 1315723 h 3002842"/>
              <a:gd name="connsiteX3" fmla="*/ 1308727 w 2665102"/>
              <a:gd name="connsiteY3" fmla="*/ 3002842 h 3002842"/>
              <a:gd name="connsiteX4" fmla="*/ 1297264 w 2665102"/>
              <a:gd name="connsiteY4" fmla="*/ 2652711 h 3002842"/>
              <a:gd name="connsiteX5" fmla="*/ 2806 w 2665102"/>
              <a:gd name="connsiteY5" fmla="*/ 1315723 h 3002842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779"/>
              <a:gd name="connsiteY0" fmla="*/ 1315723 h 3009930"/>
              <a:gd name="connsiteX1" fmla="*/ 1332706 w 2662779"/>
              <a:gd name="connsiteY1" fmla="*/ 0 h 3009930"/>
              <a:gd name="connsiteX2" fmla="*/ 2662606 w 2662779"/>
              <a:gd name="connsiteY2" fmla="*/ 1315723 h 3009930"/>
              <a:gd name="connsiteX3" fmla="*/ 1294550 w 2662779"/>
              <a:gd name="connsiteY3" fmla="*/ 3009930 h 3009930"/>
              <a:gd name="connsiteX4" fmla="*/ 1297264 w 2662779"/>
              <a:gd name="connsiteY4" fmla="*/ 2652711 h 3009930"/>
              <a:gd name="connsiteX5" fmla="*/ 2806 w 2662779"/>
              <a:gd name="connsiteY5" fmla="*/ 1315723 h 3009930"/>
              <a:gd name="connsiteX0" fmla="*/ 2806 w 2664525"/>
              <a:gd name="connsiteY0" fmla="*/ 1315723 h 3009930"/>
              <a:gd name="connsiteX1" fmla="*/ 1332706 w 2664525"/>
              <a:gd name="connsiteY1" fmla="*/ 0 h 3009930"/>
              <a:gd name="connsiteX2" fmla="*/ 2662606 w 2664525"/>
              <a:gd name="connsiteY2" fmla="*/ 1315723 h 3009930"/>
              <a:gd name="connsiteX3" fmla="*/ 1294550 w 2664525"/>
              <a:gd name="connsiteY3" fmla="*/ 3009930 h 3009930"/>
              <a:gd name="connsiteX4" fmla="*/ 1297264 w 2664525"/>
              <a:gd name="connsiteY4" fmla="*/ 2652711 h 3009930"/>
              <a:gd name="connsiteX5" fmla="*/ 2806 w 2664525"/>
              <a:gd name="connsiteY5" fmla="*/ 1315723 h 3009930"/>
              <a:gd name="connsiteX0" fmla="*/ 2791 w 2664510"/>
              <a:gd name="connsiteY0" fmla="*/ 1321446 h 3015653"/>
              <a:gd name="connsiteX1" fmla="*/ 1332691 w 2664510"/>
              <a:gd name="connsiteY1" fmla="*/ 5723 h 3015653"/>
              <a:gd name="connsiteX2" fmla="*/ 2662591 w 2664510"/>
              <a:gd name="connsiteY2" fmla="*/ 1321446 h 3015653"/>
              <a:gd name="connsiteX3" fmla="*/ 1294535 w 2664510"/>
              <a:gd name="connsiteY3" fmla="*/ 3015653 h 3015653"/>
              <a:gd name="connsiteX4" fmla="*/ 1297249 w 2664510"/>
              <a:gd name="connsiteY4" fmla="*/ 2658434 h 3015653"/>
              <a:gd name="connsiteX5" fmla="*/ 2791 w 2664510"/>
              <a:gd name="connsiteY5" fmla="*/ 1321446 h 3015653"/>
              <a:gd name="connsiteX0" fmla="*/ 2634 w 2664353"/>
              <a:gd name="connsiteY0" fmla="*/ 1318902 h 3013109"/>
              <a:gd name="connsiteX1" fmla="*/ 1332534 w 2664353"/>
              <a:gd name="connsiteY1" fmla="*/ 3179 h 3013109"/>
              <a:gd name="connsiteX2" fmla="*/ 2662434 w 2664353"/>
              <a:gd name="connsiteY2" fmla="*/ 1318902 h 3013109"/>
              <a:gd name="connsiteX3" fmla="*/ 1294378 w 2664353"/>
              <a:gd name="connsiteY3" fmla="*/ 3013109 h 3013109"/>
              <a:gd name="connsiteX4" fmla="*/ 1297092 w 2664353"/>
              <a:gd name="connsiteY4" fmla="*/ 2655890 h 3013109"/>
              <a:gd name="connsiteX5" fmla="*/ 2634 w 2664353"/>
              <a:gd name="connsiteY5" fmla="*/ 1318902 h 3013109"/>
              <a:gd name="connsiteX0" fmla="*/ 2634 w 2664353"/>
              <a:gd name="connsiteY0" fmla="*/ 1318902 h 3013109"/>
              <a:gd name="connsiteX1" fmla="*/ 1332534 w 2664353"/>
              <a:gd name="connsiteY1" fmla="*/ 3179 h 3013109"/>
              <a:gd name="connsiteX2" fmla="*/ 2662434 w 2664353"/>
              <a:gd name="connsiteY2" fmla="*/ 1318902 h 3013109"/>
              <a:gd name="connsiteX3" fmla="*/ 1294378 w 2664353"/>
              <a:gd name="connsiteY3" fmla="*/ 3013109 h 3013109"/>
              <a:gd name="connsiteX4" fmla="*/ 1297092 w 2664353"/>
              <a:gd name="connsiteY4" fmla="*/ 2655890 h 3013109"/>
              <a:gd name="connsiteX5" fmla="*/ 2634 w 2664353"/>
              <a:gd name="connsiteY5" fmla="*/ 1318902 h 3013109"/>
              <a:gd name="connsiteX0" fmla="*/ 71 w 2661790"/>
              <a:gd name="connsiteY0" fmla="*/ 1318909 h 3013116"/>
              <a:gd name="connsiteX1" fmla="*/ 1329971 w 2661790"/>
              <a:gd name="connsiteY1" fmla="*/ 3186 h 3013116"/>
              <a:gd name="connsiteX2" fmla="*/ 2659871 w 2661790"/>
              <a:gd name="connsiteY2" fmla="*/ 1318909 h 3013116"/>
              <a:gd name="connsiteX3" fmla="*/ 1291815 w 2661790"/>
              <a:gd name="connsiteY3" fmla="*/ 3013116 h 3013116"/>
              <a:gd name="connsiteX4" fmla="*/ 1294529 w 2661790"/>
              <a:gd name="connsiteY4" fmla="*/ 2655897 h 3013116"/>
              <a:gd name="connsiteX5" fmla="*/ 71 w 2661790"/>
              <a:gd name="connsiteY5" fmla="*/ 1318909 h 3013116"/>
              <a:gd name="connsiteX0" fmla="*/ 71 w 2661790"/>
              <a:gd name="connsiteY0" fmla="*/ 1319160 h 3013367"/>
              <a:gd name="connsiteX1" fmla="*/ 1329971 w 2661790"/>
              <a:gd name="connsiteY1" fmla="*/ 3437 h 3013367"/>
              <a:gd name="connsiteX2" fmla="*/ 2659871 w 2661790"/>
              <a:gd name="connsiteY2" fmla="*/ 1319160 h 3013367"/>
              <a:gd name="connsiteX3" fmla="*/ 1291815 w 2661790"/>
              <a:gd name="connsiteY3" fmla="*/ 3013367 h 3013367"/>
              <a:gd name="connsiteX4" fmla="*/ 1294529 w 2661790"/>
              <a:gd name="connsiteY4" fmla="*/ 2656148 h 3013367"/>
              <a:gd name="connsiteX5" fmla="*/ 71 w 2661790"/>
              <a:gd name="connsiteY5" fmla="*/ 1319160 h 3013367"/>
              <a:gd name="connsiteX0" fmla="*/ 71 w 2661790"/>
              <a:gd name="connsiteY0" fmla="*/ 1317468 h 3011675"/>
              <a:gd name="connsiteX1" fmla="*/ 1329971 w 2661790"/>
              <a:gd name="connsiteY1" fmla="*/ 1745 h 3011675"/>
              <a:gd name="connsiteX2" fmla="*/ 2659871 w 2661790"/>
              <a:gd name="connsiteY2" fmla="*/ 1317468 h 3011675"/>
              <a:gd name="connsiteX3" fmla="*/ 1291815 w 2661790"/>
              <a:gd name="connsiteY3" fmla="*/ 3011675 h 3011675"/>
              <a:gd name="connsiteX4" fmla="*/ 1294529 w 2661790"/>
              <a:gd name="connsiteY4" fmla="*/ 2654456 h 3011675"/>
              <a:gd name="connsiteX5" fmla="*/ 71 w 2661790"/>
              <a:gd name="connsiteY5" fmla="*/ 1317468 h 3011675"/>
              <a:gd name="connsiteX0" fmla="*/ 71 w 2659998"/>
              <a:gd name="connsiteY0" fmla="*/ 1317468 h 3011675"/>
              <a:gd name="connsiteX1" fmla="*/ 1329971 w 2659998"/>
              <a:gd name="connsiteY1" fmla="*/ 1745 h 3011675"/>
              <a:gd name="connsiteX2" fmla="*/ 2659871 w 2659998"/>
              <a:gd name="connsiteY2" fmla="*/ 1317468 h 3011675"/>
              <a:gd name="connsiteX3" fmla="*/ 1291815 w 2659998"/>
              <a:gd name="connsiteY3" fmla="*/ 3011675 h 3011675"/>
              <a:gd name="connsiteX4" fmla="*/ 1294529 w 2659998"/>
              <a:gd name="connsiteY4" fmla="*/ 2654456 h 3011675"/>
              <a:gd name="connsiteX5" fmla="*/ 71 w 2659998"/>
              <a:gd name="connsiteY5" fmla="*/ 1317468 h 3011675"/>
              <a:gd name="connsiteX0" fmla="*/ 71 w 2659998"/>
              <a:gd name="connsiteY0" fmla="*/ 1315808 h 3010015"/>
              <a:gd name="connsiteX1" fmla="*/ 1329971 w 2659998"/>
              <a:gd name="connsiteY1" fmla="*/ 85 h 3010015"/>
              <a:gd name="connsiteX2" fmla="*/ 2659871 w 2659998"/>
              <a:gd name="connsiteY2" fmla="*/ 1315808 h 3010015"/>
              <a:gd name="connsiteX3" fmla="*/ 1291815 w 2659998"/>
              <a:gd name="connsiteY3" fmla="*/ 3010015 h 3010015"/>
              <a:gd name="connsiteX4" fmla="*/ 1294529 w 2659998"/>
              <a:gd name="connsiteY4" fmla="*/ 2652796 h 3010015"/>
              <a:gd name="connsiteX5" fmla="*/ 71 w 2659998"/>
              <a:gd name="connsiteY5" fmla="*/ 1315808 h 3010015"/>
              <a:gd name="connsiteX0" fmla="*/ 71 w 2659998"/>
              <a:gd name="connsiteY0" fmla="*/ 1315808 h 3010015"/>
              <a:gd name="connsiteX1" fmla="*/ 1329971 w 2659998"/>
              <a:gd name="connsiteY1" fmla="*/ 85 h 3010015"/>
              <a:gd name="connsiteX2" fmla="*/ 2659871 w 2659998"/>
              <a:gd name="connsiteY2" fmla="*/ 1315808 h 3010015"/>
              <a:gd name="connsiteX3" fmla="*/ 1291815 w 2659998"/>
              <a:gd name="connsiteY3" fmla="*/ 3010015 h 3010015"/>
              <a:gd name="connsiteX4" fmla="*/ 1294529 w 2659998"/>
              <a:gd name="connsiteY4" fmla="*/ 2652796 h 3010015"/>
              <a:gd name="connsiteX5" fmla="*/ 71 w 2659998"/>
              <a:gd name="connsiteY5" fmla="*/ 1315808 h 3010015"/>
              <a:gd name="connsiteX0" fmla="*/ 1179 w 2661106"/>
              <a:gd name="connsiteY0" fmla="*/ 1315808 h 3010015"/>
              <a:gd name="connsiteX1" fmla="*/ 1331079 w 2661106"/>
              <a:gd name="connsiteY1" fmla="*/ 85 h 3010015"/>
              <a:gd name="connsiteX2" fmla="*/ 2660979 w 2661106"/>
              <a:gd name="connsiteY2" fmla="*/ 1315808 h 3010015"/>
              <a:gd name="connsiteX3" fmla="*/ 1292923 w 2661106"/>
              <a:gd name="connsiteY3" fmla="*/ 3010015 h 3010015"/>
              <a:gd name="connsiteX4" fmla="*/ 1295637 w 2661106"/>
              <a:gd name="connsiteY4" fmla="*/ 2652796 h 3010015"/>
              <a:gd name="connsiteX5" fmla="*/ 1179 w 2661106"/>
              <a:gd name="connsiteY5" fmla="*/ 1315808 h 3010015"/>
              <a:gd name="connsiteX0" fmla="*/ 467 w 2660394"/>
              <a:gd name="connsiteY0" fmla="*/ 1315819 h 3010026"/>
              <a:gd name="connsiteX1" fmla="*/ 1330367 w 2660394"/>
              <a:gd name="connsiteY1" fmla="*/ 96 h 3010026"/>
              <a:gd name="connsiteX2" fmla="*/ 2660267 w 2660394"/>
              <a:gd name="connsiteY2" fmla="*/ 1315819 h 3010026"/>
              <a:gd name="connsiteX3" fmla="*/ 1292211 w 2660394"/>
              <a:gd name="connsiteY3" fmla="*/ 3010026 h 3010026"/>
              <a:gd name="connsiteX4" fmla="*/ 1294925 w 2660394"/>
              <a:gd name="connsiteY4" fmla="*/ 2652807 h 3010026"/>
              <a:gd name="connsiteX5" fmla="*/ 467 w 2660394"/>
              <a:gd name="connsiteY5" fmla="*/ 1315819 h 301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394" h="3010026">
                <a:moveTo>
                  <a:pt x="467" y="1315819"/>
                </a:moveTo>
                <a:cubicBezTo>
                  <a:pt x="26298" y="522185"/>
                  <a:pt x="640280" y="-8207"/>
                  <a:pt x="1330367" y="96"/>
                </a:cubicBezTo>
                <a:cubicBezTo>
                  <a:pt x="2217079" y="10765"/>
                  <a:pt x="2653224" y="729113"/>
                  <a:pt x="2660267" y="1315819"/>
                </a:cubicBezTo>
                <a:cubicBezTo>
                  <a:pt x="2673012" y="2377483"/>
                  <a:pt x="1726512" y="2826181"/>
                  <a:pt x="1292211" y="3010026"/>
                </a:cubicBezTo>
                <a:cubicBezTo>
                  <a:pt x="1290300" y="2846541"/>
                  <a:pt x="1292838" y="2841845"/>
                  <a:pt x="1294925" y="2652807"/>
                </a:cubicBezTo>
                <a:cubicBezTo>
                  <a:pt x="372410" y="2642224"/>
                  <a:pt x="-15393" y="1803091"/>
                  <a:pt x="467" y="131581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 algn="ctr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tIns="180000" bIns="468000"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r>
              <a:rPr lang="pt-BR" sz="2400" i="1" spc="60" dirty="0"/>
              <a:t>Provide </a:t>
            </a:r>
            <a:br>
              <a:rPr lang="pt-BR" sz="2400" i="1" spc="60" dirty="0"/>
            </a:br>
            <a:r>
              <a:rPr lang="pt-BR" sz="2400" i="1" spc="60" dirty="0"/>
              <a:t>prerequisites for </a:t>
            </a:r>
            <a:br>
              <a:rPr lang="pt-BR" sz="2400" i="1" spc="60" dirty="0"/>
            </a:br>
            <a:r>
              <a:rPr lang="pt-BR" sz="2400" i="1" spc="60" dirty="0"/>
              <a:t>all employees to </a:t>
            </a:r>
            <a:br>
              <a:rPr lang="pt-BR" sz="2400" i="1" spc="60" dirty="0"/>
            </a:br>
            <a:r>
              <a:rPr lang="pt-BR" sz="2400" i="1" spc="60" dirty="0"/>
              <a:t>make correct </a:t>
            </a:r>
            <a:br>
              <a:rPr lang="pt-BR" sz="2400" i="1" spc="60" dirty="0"/>
            </a:br>
            <a:r>
              <a:rPr lang="pt-BR" sz="2400" i="1" spc="60" dirty="0"/>
              <a:t>decisions</a:t>
            </a:r>
            <a:endParaRPr lang="sv-SE" sz="2400" i="1" spc="60" dirty="0"/>
          </a:p>
        </p:txBody>
      </p:sp>
      <p:sp>
        <p:nvSpPr>
          <p:cNvPr id="12" name="Ellips 12">
            <a:extLst>
              <a:ext uri="{FF2B5EF4-FFF2-40B4-BE49-F238E27FC236}">
                <a16:creationId xmlns:a16="http://schemas.microsoft.com/office/drawing/2014/main" id="{11F74304-298C-41EC-B293-56C79B58AE64}"/>
              </a:ext>
            </a:extLst>
          </p:cNvPr>
          <p:cNvSpPr/>
          <p:nvPr/>
        </p:nvSpPr>
        <p:spPr bwMode="auto">
          <a:xfrm>
            <a:off x="3659916" y="1174813"/>
            <a:ext cx="2096311" cy="2328574"/>
          </a:xfrm>
          <a:custGeom>
            <a:avLst/>
            <a:gdLst>
              <a:gd name="connsiteX0" fmla="*/ 0 w 2659800"/>
              <a:gd name="connsiteY0" fmla="*/ 1315723 h 2631446"/>
              <a:gd name="connsiteX1" fmla="*/ 1329900 w 2659800"/>
              <a:gd name="connsiteY1" fmla="*/ 0 h 2631446"/>
              <a:gd name="connsiteX2" fmla="*/ 2659800 w 2659800"/>
              <a:gd name="connsiteY2" fmla="*/ 1315723 h 2631446"/>
              <a:gd name="connsiteX3" fmla="*/ 1329900 w 2659800"/>
              <a:gd name="connsiteY3" fmla="*/ 2631446 h 2631446"/>
              <a:gd name="connsiteX4" fmla="*/ 0 w 2659800"/>
              <a:gd name="connsiteY4" fmla="*/ 1315723 h 2631446"/>
              <a:gd name="connsiteX0" fmla="*/ 0 w 2661892"/>
              <a:gd name="connsiteY0" fmla="*/ 1315723 h 3077067"/>
              <a:gd name="connsiteX1" fmla="*/ 1329900 w 2661892"/>
              <a:gd name="connsiteY1" fmla="*/ 0 h 3077067"/>
              <a:gd name="connsiteX2" fmla="*/ 2659800 w 2661892"/>
              <a:gd name="connsiteY2" fmla="*/ 1315723 h 3077067"/>
              <a:gd name="connsiteX3" fmla="*/ 1305921 w 2661892"/>
              <a:gd name="connsiteY3" fmla="*/ 3002842 h 3077067"/>
              <a:gd name="connsiteX4" fmla="*/ 1329900 w 2661892"/>
              <a:gd name="connsiteY4" fmla="*/ 2631446 h 3077067"/>
              <a:gd name="connsiteX5" fmla="*/ 0 w 2661892"/>
              <a:gd name="connsiteY5" fmla="*/ 1315723 h 3077067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4 w 2661916"/>
              <a:gd name="connsiteY0" fmla="*/ 1315723 h 3080198"/>
              <a:gd name="connsiteX1" fmla="*/ 1329924 w 2661916"/>
              <a:gd name="connsiteY1" fmla="*/ 0 h 3080198"/>
              <a:gd name="connsiteX2" fmla="*/ 2659824 w 2661916"/>
              <a:gd name="connsiteY2" fmla="*/ 1315723 h 3080198"/>
              <a:gd name="connsiteX3" fmla="*/ 1305945 w 2661916"/>
              <a:gd name="connsiteY3" fmla="*/ 3002842 h 3080198"/>
              <a:gd name="connsiteX4" fmla="*/ 1294482 w 2661916"/>
              <a:gd name="connsiteY4" fmla="*/ 2652711 h 3080198"/>
              <a:gd name="connsiteX5" fmla="*/ 24 w 2661916"/>
              <a:gd name="connsiteY5" fmla="*/ 1315723 h 3080198"/>
              <a:gd name="connsiteX0" fmla="*/ 2806 w 2664698"/>
              <a:gd name="connsiteY0" fmla="*/ 1315723 h 3080198"/>
              <a:gd name="connsiteX1" fmla="*/ 1332706 w 2664698"/>
              <a:gd name="connsiteY1" fmla="*/ 0 h 3080198"/>
              <a:gd name="connsiteX2" fmla="*/ 2662606 w 2664698"/>
              <a:gd name="connsiteY2" fmla="*/ 1315723 h 3080198"/>
              <a:gd name="connsiteX3" fmla="*/ 1308727 w 2664698"/>
              <a:gd name="connsiteY3" fmla="*/ 3002842 h 3080198"/>
              <a:gd name="connsiteX4" fmla="*/ 1297264 w 2664698"/>
              <a:gd name="connsiteY4" fmla="*/ 2652711 h 3080198"/>
              <a:gd name="connsiteX5" fmla="*/ 2806 w 2664698"/>
              <a:gd name="connsiteY5" fmla="*/ 1315723 h 3080198"/>
              <a:gd name="connsiteX0" fmla="*/ 2806 w 2664698"/>
              <a:gd name="connsiteY0" fmla="*/ 1315723 h 3080198"/>
              <a:gd name="connsiteX1" fmla="*/ 1332706 w 2664698"/>
              <a:gd name="connsiteY1" fmla="*/ 0 h 3080198"/>
              <a:gd name="connsiteX2" fmla="*/ 2662606 w 2664698"/>
              <a:gd name="connsiteY2" fmla="*/ 1315723 h 3080198"/>
              <a:gd name="connsiteX3" fmla="*/ 1308727 w 2664698"/>
              <a:gd name="connsiteY3" fmla="*/ 3002842 h 3080198"/>
              <a:gd name="connsiteX4" fmla="*/ 1297264 w 2664698"/>
              <a:gd name="connsiteY4" fmla="*/ 2652711 h 3080198"/>
              <a:gd name="connsiteX5" fmla="*/ 2806 w 2664698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80198"/>
              <a:gd name="connsiteX1" fmla="*/ 1332706 w 2665102"/>
              <a:gd name="connsiteY1" fmla="*/ 0 h 3080198"/>
              <a:gd name="connsiteX2" fmla="*/ 2662606 w 2665102"/>
              <a:gd name="connsiteY2" fmla="*/ 1315723 h 3080198"/>
              <a:gd name="connsiteX3" fmla="*/ 1308727 w 2665102"/>
              <a:gd name="connsiteY3" fmla="*/ 3002842 h 3080198"/>
              <a:gd name="connsiteX4" fmla="*/ 1297264 w 2665102"/>
              <a:gd name="connsiteY4" fmla="*/ 2652711 h 3080198"/>
              <a:gd name="connsiteX5" fmla="*/ 2806 w 2665102"/>
              <a:gd name="connsiteY5" fmla="*/ 1315723 h 3080198"/>
              <a:gd name="connsiteX0" fmla="*/ 2806 w 2665102"/>
              <a:gd name="connsiteY0" fmla="*/ 1315723 h 3002842"/>
              <a:gd name="connsiteX1" fmla="*/ 1332706 w 2665102"/>
              <a:gd name="connsiteY1" fmla="*/ 0 h 3002842"/>
              <a:gd name="connsiteX2" fmla="*/ 2662606 w 2665102"/>
              <a:gd name="connsiteY2" fmla="*/ 1315723 h 3002842"/>
              <a:gd name="connsiteX3" fmla="*/ 1308727 w 2665102"/>
              <a:gd name="connsiteY3" fmla="*/ 3002842 h 3002842"/>
              <a:gd name="connsiteX4" fmla="*/ 1297264 w 2665102"/>
              <a:gd name="connsiteY4" fmla="*/ 2652711 h 3002842"/>
              <a:gd name="connsiteX5" fmla="*/ 2806 w 2665102"/>
              <a:gd name="connsiteY5" fmla="*/ 1315723 h 3002842"/>
              <a:gd name="connsiteX0" fmla="*/ 2806 w 2665102"/>
              <a:gd name="connsiteY0" fmla="*/ 1315723 h 3002842"/>
              <a:gd name="connsiteX1" fmla="*/ 1332706 w 2665102"/>
              <a:gd name="connsiteY1" fmla="*/ 0 h 3002842"/>
              <a:gd name="connsiteX2" fmla="*/ 2662606 w 2665102"/>
              <a:gd name="connsiteY2" fmla="*/ 1315723 h 3002842"/>
              <a:gd name="connsiteX3" fmla="*/ 1308727 w 2665102"/>
              <a:gd name="connsiteY3" fmla="*/ 3002842 h 3002842"/>
              <a:gd name="connsiteX4" fmla="*/ 1297264 w 2665102"/>
              <a:gd name="connsiteY4" fmla="*/ 2652711 h 3002842"/>
              <a:gd name="connsiteX5" fmla="*/ 2806 w 2665102"/>
              <a:gd name="connsiteY5" fmla="*/ 1315723 h 3002842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655"/>
              <a:gd name="connsiteY0" fmla="*/ 1315723 h 3009930"/>
              <a:gd name="connsiteX1" fmla="*/ 1332706 w 2662655"/>
              <a:gd name="connsiteY1" fmla="*/ 0 h 3009930"/>
              <a:gd name="connsiteX2" fmla="*/ 2662606 w 2662655"/>
              <a:gd name="connsiteY2" fmla="*/ 1315723 h 3009930"/>
              <a:gd name="connsiteX3" fmla="*/ 1294550 w 2662655"/>
              <a:gd name="connsiteY3" fmla="*/ 3009930 h 3009930"/>
              <a:gd name="connsiteX4" fmla="*/ 1297264 w 2662655"/>
              <a:gd name="connsiteY4" fmla="*/ 2652711 h 3009930"/>
              <a:gd name="connsiteX5" fmla="*/ 2806 w 2662655"/>
              <a:gd name="connsiteY5" fmla="*/ 1315723 h 3009930"/>
              <a:gd name="connsiteX0" fmla="*/ 2806 w 2662779"/>
              <a:gd name="connsiteY0" fmla="*/ 1315723 h 3009930"/>
              <a:gd name="connsiteX1" fmla="*/ 1332706 w 2662779"/>
              <a:gd name="connsiteY1" fmla="*/ 0 h 3009930"/>
              <a:gd name="connsiteX2" fmla="*/ 2662606 w 2662779"/>
              <a:gd name="connsiteY2" fmla="*/ 1315723 h 3009930"/>
              <a:gd name="connsiteX3" fmla="*/ 1294550 w 2662779"/>
              <a:gd name="connsiteY3" fmla="*/ 3009930 h 3009930"/>
              <a:gd name="connsiteX4" fmla="*/ 1297264 w 2662779"/>
              <a:gd name="connsiteY4" fmla="*/ 2652711 h 3009930"/>
              <a:gd name="connsiteX5" fmla="*/ 2806 w 2662779"/>
              <a:gd name="connsiteY5" fmla="*/ 1315723 h 3009930"/>
              <a:gd name="connsiteX0" fmla="*/ 2806 w 2664525"/>
              <a:gd name="connsiteY0" fmla="*/ 1315723 h 3009930"/>
              <a:gd name="connsiteX1" fmla="*/ 1332706 w 2664525"/>
              <a:gd name="connsiteY1" fmla="*/ 0 h 3009930"/>
              <a:gd name="connsiteX2" fmla="*/ 2662606 w 2664525"/>
              <a:gd name="connsiteY2" fmla="*/ 1315723 h 3009930"/>
              <a:gd name="connsiteX3" fmla="*/ 1294550 w 2664525"/>
              <a:gd name="connsiteY3" fmla="*/ 3009930 h 3009930"/>
              <a:gd name="connsiteX4" fmla="*/ 1297264 w 2664525"/>
              <a:gd name="connsiteY4" fmla="*/ 2652711 h 3009930"/>
              <a:gd name="connsiteX5" fmla="*/ 2806 w 2664525"/>
              <a:gd name="connsiteY5" fmla="*/ 1315723 h 3009930"/>
              <a:gd name="connsiteX0" fmla="*/ 2791 w 2664510"/>
              <a:gd name="connsiteY0" fmla="*/ 1321446 h 3015653"/>
              <a:gd name="connsiteX1" fmla="*/ 1332691 w 2664510"/>
              <a:gd name="connsiteY1" fmla="*/ 5723 h 3015653"/>
              <a:gd name="connsiteX2" fmla="*/ 2662591 w 2664510"/>
              <a:gd name="connsiteY2" fmla="*/ 1321446 h 3015653"/>
              <a:gd name="connsiteX3" fmla="*/ 1294535 w 2664510"/>
              <a:gd name="connsiteY3" fmla="*/ 3015653 h 3015653"/>
              <a:gd name="connsiteX4" fmla="*/ 1297249 w 2664510"/>
              <a:gd name="connsiteY4" fmla="*/ 2658434 h 3015653"/>
              <a:gd name="connsiteX5" fmla="*/ 2791 w 2664510"/>
              <a:gd name="connsiteY5" fmla="*/ 1321446 h 3015653"/>
              <a:gd name="connsiteX0" fmla="*/ 2634 w 2664353"/>
              <a:gd name="connsiteY0" fmla="*/ 1318902 h 3013109"/>
              <a:gd name="connsiteX1" fmla="*/ 1332534 w 2664353"/>
              <a:gd name="connsiteY1" fmla="*/ 3179 h 3013109"/>
              <a:gd name="connsiteX2" fmla="*/ 2662434 w 2664353"/>
              <a:gd name="connsiteY2" fmla="*/ 1318902 h 3013109"/>
              <a:gd name="connsiteX3" fmla="*/ 1294378 w 2664353"/>
              <a:gd name="connsiteY3" fmla="*/ 3013109 h 3013109"/>
              <a:gd name="connsiteX4" fmla="*/ 1297092 w 2664353"/>
              <a:gd name="connsiteY4" fmla="*/ 2655890 h 3013109"/>
              <a:gd name="connsiteX5" fmla="*/ 2634 w 2664353"/>
              <a:gd name="connsiteY5" fmla="*/ 1318902 h 3013109"/>
              <a:gd name="connsiteX0" fmla="*/ 2634 w 2664353"/>
              <a:gd name="connsiteY0" fmla="*/ 1318902 h 3013109"/>
              <a:gd name="connsiteX1" fmla="*/ 1332534 w 2664353"/>
              <a:gd name="connsiteY1" fmla="*/ 3179 h 3013109"/>
              <a:gd name="connsiteX2" fmla="*/ 2662434 w 2664353"/>
              <a:gd name="connsiteY2" fmla="*/ 1318902 h 3013109"/>
              <a:gd name="connsiteX3" fmla="*/ 1294378 w 2664353"/>
              <a:gd name="connsiteY3" fmla="*/ 3013109 h 3013109"/>
              <a:gd name="connsiteX4" fmla="*/ 1297092 w 2664353"/>
              <a:gd name="connsiteY4" fmla="*/ 2655890 h 3013109"/>
              <a:gd name="connsiteX5" fmla="*/ 2634 w 2664353"/>
              <a:gd name="connsiteY5" fmla="*/ 1318902 h 3013109"/>
              <a:gd name="connsiteX0" fmla="*/ 71 w 2661790"/>
              <a:gd name="connsiteY0" fmla="*/ 1318909 h 3013116"/>
              <a:gd name="connsiteX1" fmla="*/ 1329971 w 2661790"/>
              <a:gd name="connsiteY1" fmla="*/ 3186 h 3013116"/>
              <a:gd name="connsiteX2" fmla="*/ 2659871 w 2661790"/>
              <a:gd name="connsiteY2" fmla="*/ 1318909 h 3013116"/>
              <a:gd name="connsiteX3" fmla="*/ 1291815 w 2661790"/>
              <a:gd name="connsiteY3" fmla="*/ 3013116 h 3013116"/>
              <a:gd name="connsiteX4" fmla="*/ 1294529 w 2661790"/>
              <a:gd name="connsiteY4" fmla="*/ 2655897 h 3013116"/>
              <a:gd name="connsiteX5" fmla="*/ 71 w 2661790"/>
              <a:gd name="connsiteY5" fmla="*/ 1318909 h 3013116"/>
              <a:gd name="connsiteX0" fmla="*/ 71 w 2661790"/>
              <a:gd name="connsiteY0" fmla="*/ 1319160 h 3013367"/>
              <a:gd name="connsiteX1" fmla="*/ 1329971 w 2661790"/>
              <a:gd name="connsiteY1" fmla="*/ 3437 h 3013367"/>
              <a:gd name="connsiteX2" fmla="*/ 2659871 w 2661790"/>
              <a:gd name="connsiteY2" fmla="*/ 1319160 h 3013367"/>
              <a:gd name="connsiteX3" fmla="*/ 1291815 w 2661790"/>
              <a:gd name="connsiteY3" fmla="*/ 3013367 h 3013367"/>
              <a:gd name="connsiteX4" fmla="*/ 1294529 w 2661790"/>
              <a:gd name="connsiteY4" fmla="*/ 2656148 h 3013367"/>
              <a:gd name="connsiteX5" fmla="*/ 71 w 2661790"/>
              <a:gd name="connsiteY5" fmla="*/ 1319160 h 3013367"/>
              <a:gd name="connsiteX0" fmla="*/ 71 w 2661790"/>
              <a:gd name="connsiteY0" fmla="*/ 1317468 h 3011675"/>
              <a:gd name="connsiteX1" fmla="*/ 1329971 w 2661790"/>
              <a:gd name="connsiteY1" fmla="*/ 1745 h 3011675"/>
              <a:gd name="connsiteX2" fmla="*/ 2659871 w 2661790"/>
              <a:gd name="connsiteY2" fmla="*/ 1317468 h 3011675"/>
              <a:gd name="connsiteX3" fmla="*/ 1291815 w 2661790"/>
              <a:gd name="connsiteY3" fmla="*/ 3011675 h 3011675"/>
              <a:gd name="connsiteX4" fmla="*/ 1294529 w 2661790"/>
              <a:gd name="connsiteY4" fmla="*/ 2654456 h 3011675"/>
              <a:gd name="connsiteX5" fmla="*/ 71 w 2661790"/>
              <a:gd name="connsiteY5" fmla="*/ 1317468 h 3011675"/>
              <a:gd name="connsiteX0" fmla="*/ 71 w 2659998"/>
              <a:gd name="connsiteY0" fmla="*/ 1317468 h 3011675"/>
              <a:gd name="connsiteX1" fmla="*/ 1329971 w 2659998"/>
              <a:gd name="connsiteY1" fmla="*/ 1745 h 3011675"/>
              <a:gd name="connsiteX2" fmla="*/ 2659871 w 2659998"/>
              <a:gd name="connsiteY2" fmla="*/ 1317468 h 3011675"/>
              <a:gd name="connsiteX3" fmla="*/ 1291815 w 2659998"/>
              <a:gd name="connsiteY3" fmla="*/ 3011675 h 3011675"/>
              <a:gd name="connsiteX4" fmla="*/ 1294529 w 2659998"/>
              <a:gd name="connsiteY4" fmla="*/ 2654456 h 3011675"/>
              <a:gd name="connsiteX5" fmla="*/ 71 w 2659998"/>
              <a:gd name="connsiteY5" fmla="*/ 1317468 h 3011675"/>
              <a:gd name="connsiteX0" fmla="*/ 71 w 2659998"/>
              <a:gd name="connsiteY0" fmla="*/ 1315808 h 3010015"/>
              <a:gd name="connsiteX1" fmla="*/ 1329971 w 2659998"/>
              <a:gd name="connsiteY1" fmla="*/ 85 h 3010015"/>
              <a:gd name="connsiteX2" fmla="*/ 2659871 w 2659998"/>
              <a:gd name="connsiteY2" fmla="*/ 1315808 h 3010015"/>
              <a:gd name="connsiteX3" fmla="*/ 1291815 w 2659998"/>
              <a:gd name="connsiteY3" fmla="*/ 3010015 h 3010015"/>
              <a:gd name="connsiteX4" fmla="*/ 1294529 w 2659998"/>
              <a:gd name="connsiteY4" fmla="*/ 2652796 h 3010015"/>
              <a:gd name="connsiteX5" fmla="*/ 71 w 2659998"/>
              <a:gd name="connsiteY5" fmla="*/ 1315808 h 3010015"/>
              <a:gd name="connsiteX0" fmla="*/ 71 w 2659998"/>
              <a:gd name="connsiteY0" fmla="*/ 1315808 h 3010015"/>
              <a:gd name="connsiteX1" fmla="*/ 1329971 w 2659998"/>
              <a:gd name="connsiteY1" fmla="*/ 85 h 3010015"/>
              <a:gd name="connsiteX2" fmla="*/ 2659871 w 2659998"/>
              <a:gd name="connsiteY2" fmla="*/ 1315808 h 3010015"/>
              <a:gd name="connsiteX3" fmla="*/ 1291815 w 2659998"/>
              <a:gd name="connsiteY3" fmla="*/ 3010015 h 3010015"/>
              <a:gd name="connsiteX4" fmla="*/ 1294529 w 2659998"/>
              <a:gd name="connsiteY4" fmla="*/ 2652796 h 3010015"/>
              <a:gd name="connsiteX5" fmla="*/ 71 w 2659998"/>
              <a:gd name="connsiteY5" fmla="*/ 1315808 h 3010015"/>
              <a:gd name="connsiteX0" fmla="*/ 1179 w 2661106"/>
              <a:gd name="connsiteY0" fmla="*/ 1315808 h 3010015"/>
              <a:gd name="connsiteX1" fmla="*/ 1331079 w 2661106"/>
              <a:gd name="connsiteY1" fmla="*/ 85 h 3010015"/>
              <a:gd name="connsiteX2" fmla="*/ 2660979 w 2661106"/>
              <a:gd name="connsiteY2" fmla="*/ 1315808 h 3010015"/>
              <a:gd name="connsiteX3" fmla="*/ 1292923 w 2661106"/>
              <a:gd name="connsiteY3" fmla="*/ 3010015 h 3010015"/>
              <a:gd name="connsiteX4" fmla="*/ 1295637 w 2661106"/>
              <a:gd name="connsiteY4" fmla="*/ 2652796 h 3010015"/>
              <a:gd name="connsiteX5" fmla="*/ 1179 w 2661106"/>
              <a:gd name="connsiteY5" fmla="*/ 1315808 h 3010015"/>
              <a:gd name="connsiteX0" fmla="*/ 467 w 2660394"/>
              <a:gd name="connsiteY0" fmla="*/ 1315819 h 3010026"/>
              <a:gd name="connsiteX1" fmla="*/ 1330367 w 2660394"/>
              <a:gd name="connsiteY1" fmla="*/ 96 h 3010026"/>
              <a:gd name="connsiteX2" fmla="*/ 2660267 w 2660394"/>
              <a:gd name="connsiteY2" fmla="*/ 1315819 h 3010026"/>
              <a:gd name="connsiteX3" fmla="*/ 1292211 w 2660394"/>
              <a:gd name="connsiteY3" fmla="*/ 3010026 h 3010026"/>
              <a:gd name="connsiteX4" fmla="*/ 1294925 w 2660394"/>
              <a:gd name="connsiteY4" fmla="*/ 2652807 h 3010026"/>
              <a:gd name="connsiteX5" fmla="*/ 467 w 2660394"/>
              <a:gd name="connsiteY5" fmla="*/ 1315819 h 301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394" h="3010026">
                <a:moveTo>
                  <a:pt x="467" y="1315819"/>
                </a:moveTo>
                <a:cubicBezTo>
                  <a:pt x="26298" y="522185"/>
                  <a:pt x="640280" y="-8207"/>
                  <a:pt x="1330367" y="96"/>
                </a:cubicBezTo>
                <a:cubicBezTo>
                  <a:pt x="2217079" y="10765"/>
                  <a:pt x="2653224" y="729113"/>
                  <a:pt x="2660267" y="1315819"/>
                </a:cubicBezTo>
                <a:cubicBezTo>
                  <a:pt x="2673012" y="2377483"/>
                  <a:pt x="1726512" y="2826181"/>
                  <a:pt x="1292211" y="3010026"/>
                </a:cubicBezTo>
                <a:cubicBezTo>
                  <a:pt x="1290300" y="2846541"/>
                  <a:pt x="1292838" y="2841845"/>
                  <a:pt x="1294925" y="2652807"/>
                </a:cubicBezTo>
                <a:cubicBezTo>
                  <a:pt x="372410" y="2642224"/>
                  <a:pt x="-15393" y="1803091"/>
                  <a:pt x="467" y="131581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 algn="ctr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tIns="180000" bIns="468000"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r>
              <a:rPr lang="pt-BR" sz="2400" i="1" spc="60" dirty="0"/>
              <a:t>Strategies</a:t>
            </a:r>
            <a:endParaRPr lang="sv-SE" sz="2400" i="1" spc="60" dirty="0"/>
          </a:p>
        </p:txBody>
      </p:sp>
    </p:spTree>
    <p:extLst>
      <p:ext uri="{BB962C8B-B14F-4D97-AF65-F5344CB8AC3E}">
        <p14:creationId xmlns:p14="http://schemas.microsoft.com/office/powerpoint/2010/main" val="15302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objekt 31">
            <a:extLst>
              <a:ext uri="{FF2B5EF4-FFF2-40B4-BE49-F238E27FC236}">
                <a16:creationId xmlns:a16="http://schemas.microsoft.com/office/drawing/2014/main" id="{DEDD129D-1E1B-4187-805B-36F9E89B7E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" y="0"/>
            <a:ext cx="13328316" cy="6858000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03B060-AF81-47EE-A8D4-9F89D4E9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F2646184-DF06-4E09-81DE-2D0524502F8E}"/>
              </a:ext>
            </a:extLst>
          </p:cNvPr>
          <p:cNvSpPr/>
          <p:nvPr/>
        </p:nvSpPr>
        <p:spPr bwMode="auto">
          <a:xfrm>
            <a:off x="2750708" y="2213201"/>
            <a:ext cx="9437482" cy="4374265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endParaRPr lang="sv-SE" sz="2000" dirty="0">
              <a:solidFill>
                <a:srgbClr val="4D4D4D"/>
              </a:solidFill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33FCFEF-5D17-41A9-B38E-8E2E47DE1BAD}"/>
              </a:ext>
            </a:extLst>
          </p:cNvPr>
          <p:cNvGrpSpPr/>
          <p:nvPr/>
        </p:nvGrpSpPr>
        <p:grpSpPr>
          <a:xfrm>
            <a:off x="2854632" y="2590987"/>
            <a:ext cx="2534624" cy="1480423"/>
            <a:chOff x="3797" y="1969121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9A7CF1A5-CB5D-4E28-8B93-A7418E5CAE7E}"/>
                </a:ext>
              </a:extLst>
            </p:cNvPr>
            <p:cNvSpPr/>
            <p:nvPr/>
          </p:nvSpPr>
          <p:spPr>
            <a:xfrm>
              <a:off x="3797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ektangel: rundade hörn 4">
              <a:extLst>
                <a:ext uri="{FF2B5EF4-FFF2-40B4-BE49-F238E27FC236}">
                  <a16:creationId xmlns:a16="http://schemas.microsoft.com/office/drawing/2014/main" id="{62A493D1-CD2D-4B73-BFF5-D8A9F2607EB1}"/>
                </a:ext>
              </a:extLst>
            </p:cNvPr>
            <p:cNvSpPr txBox="1"/>
            <p:nvPr/>
          </p:nvSpPr>
          <p:spPr>
            <a:xfrm>
              <a:off x="76065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3200" b="1" i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Route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029B5EEA-7086-4B5F-B32E-4A1D9B6E0ABB}"/>
              </a:ext>
            </a:extLst>
          </p:cNvPr>
          <p:cNvGrpSpPr/>
          <p:nvPr/>
        </p:nvGrpSpPr>
        <p:grpSpPr>
          <a:xfrm>
            <a:off x="6036216" y="2590987"/>
            <a:ext cx="2534624" cy="1480423"/>
            <a:chOff x="2950045" y="1969121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A1F24273-0042-4493-BA38-71978C3441E1}"/>
                </a:ext>
              </a:extLst>
            </p:cNvPr>
            <p:cNvSpPr/>
            <p:nvPr/>
          </p:nvSpPr>
          <p:spPr>
            <a:xfrm>
              <a:off x="2950045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ektangel: rundade hörn 4">
              <a:extLst>
                <a:ext uri="{FF2B5EF4-FFF2-40B4-BE49-F238E27FC236}">
                  <a16:creationId xmlns:a16="http://schemas.microsoft.com/office/drawing/2014/main" id="{8F215015-B5DB-4E75-AC1A-61895AFD6701}"/>
                </a:ext>
              </a:extLst>
            </p:cNvPr>
            <p:cNvSpPr txBox="1"/>
            <p:nvPr/>
          </p:nvSpPr>
          <p:spPr>
            <a:xfrm>
              <a:off x="3022313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Timetable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45F0E248-2179-4C33-A5D5-889D08FC86B9}"/>
              </a:ext>
            </a:extLst>
          </p:cNvPr>
          <p:cNvGrpSpPr/>
          <p:nvPr/>
        </p:nvGrpSpPr>
        <p:grpSpPr>
          <a:xfrm>
            <a:off x="9006606" y="2590987"/>
            <a:ext cx="2534624" cy="1480423"/>
            <a:chOff x="8762086" y="1969121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Rektangel: rundade hörn 16">
              <a:extLst>
                <a:ext uri="{FF2B5EF4-FFF2-40B4-BE49-F238E27FC236}">
                  <a16:creationId xmlns:a16="http://schemas.microsoft.com/office/drawing/2014/main" id="{4202FDF0-A0FB-44B1-8798-48689C716681}"/>
                </a:ext>
              </a:extLst>
            </p:cNvPr>
            <p:cNvSpPr/>
            <p:nvPr/>
          </p:nvSpPr>
          <p:spPr>
            <a:xfrm>
              <a:off x="8762086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Rektangel: rundade hörn 4">
              <a:extLst>
                <a:ext uri="{FF2B5EF4-FFF2-40B4-BE49-F238E27FC236}">
                  <a16:creationId xmlns:a16="http://schemas.microsoft.com/office/drawing/2014/main" id="{C16B6EF2-49A3-426C-A95C-C5B5D96BDAB4}"/>
                </a:ext>
              </a:extLst>
            </p:cNvPr>
            <p:cNvSpPr txBox="1"/>
            <p:nvPr/>
          </p:nvSpPr>
          <p:spPr>
            <a:xfrm>
              <a:off x="8834354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Driver</a:t>
              </a:r>
              <a:b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</a:b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schedule</a:t>
              </a: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D3C1C194-8FD6-4199-8303-00B242B4F462}"/>
              </a:ext>
            </a:extLst>
          </p:cNvPr>
          <p:cNvGrpSpPr/>
          <p:nvPr/>
        </p:nvGrpSpPr>
        <p:grpSpPr>
          <a:xfrm>
            <a:off x="9078874" y="4841143"/>
            <a:ext cx="2534624" cy="1480423"/>
            <a:chOff x="2950045" y="1969121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4" name="Rektangel: rundade hörn 23">
              <a:extLst>
                <a:ext uri="{FF2B5EF4-FFF2-40B4-BE49-F238E27FC236}">
                  <a16:creationId xmlns:a16="http://schemas.microsoft.com/office/drawing/2014/main" id="{93AB804D-28D8-46D6-9179-6240A1F306FA}"/>
                </a:ext>
              </a:extLst>
            </p:cNvPr>
            <p:cNvSpPr/>
            <p:nvPr/>
          </p:nvSpPr>
          <p:spPr>
            <a:xfrm>
              <a:off x="2950045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Rektangel: rundade hörn 4">
              <a:extLst>
                <a:ext uri="{FF2B5EF4-FFF2-40B4-BE49-F238E27FC236}">
                  <a16:creationId xmlns:a16="http://schemas.microsoft.com/office/drawing/2014/main" id="{12000025-4E49-42A0-B015-F0B8094163B1}"/>
                </a:ext>
              </a:extLst>
            </p:cNvPr>
            <p:cNvSpPr txBox="1"/>
            <p:nvPr/>
          </p:nvSpPr>
          <p:spPr>
            <a:xfrm>
              <a:off x="3022313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Driver</a:t>
              </a:r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30D8EA3-9137-437A-AD0C-5E5615D62D28}"/>
              </a:ext>
            </a:extLst>
          </p:cNvPr>
          <p:cNvGrpSpPr/>
          <p:nvPr/>
        </p:nvGrpSpPr>
        <p:grpSpPr>
          <a:xfrm>
            <a:off x="6036216" y="4841144"/>
            <a:ext cx="2534624" cy="1480423"/>
            <a:chOff x="5909730" y="1969121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7" name="Rektangel: rundade hörn 26">
              <a:extLst>
                <a:ext uri="{FF2B5EF4-FFF2-40B4-BE49-F238E27FC236}">
                  <a16:creationId xmlns:a16="http://schemas.microsoft.com/office/drawing/2014/main" id="{F4D3B521-D185-45FF-AD68-8BB8EE9E6F77}"/>
                </a:ext>
              </a:extLst>
            </p:cNvPr>
            <p:cNvSpPr/>
            <p:nvPr/>
          </p:nvSpPr>
          <p:spPr>
            <a:xfrm>
              <a:off x="5909730" y="1969121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ektangel: rundade hörn 4">
              <a:extLst>
                <a:ext uri="{FF2B5EF4-FFF2-40B4-BE49-F238E27FC236}">
                  <a16:creationId xmlns:a16="http://schemas.microsoft.com/office/drawing/2014/main" id="{BE2997FB-408F-4CAA-A176-4B3CA42F18D5}"/>
                </a:ext>
              </a:extLst>
            </p:cNvPr>
            <p:cNvSpPr txBox="1"/>
            <p:nvPr/>
          </p:nvSpPr>
          <p:spPr>
            <a:xfrm>
              <a:off x="5981998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Vehicle</a:t>
              </a: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CB2C6E28-3E88-4499-A2BB-DC4988A9D24B}"/>
              </a:ext>
            </a:extLst>
          </p:cNvPr>
          <p:cNvGrpSpPr/>
          <p:nvPr/>
        </p:nvGrpSpPr>
        <p:grpSpPr>
          <a:xfrm>
            <a:off x="2854632" y="4848774"/>
            <a:ext cx="2534624" cy="1480423"/>
            <a:chOff x="581744" y="1942900"/>
            <a:chExt cx="2534624" cy="1480423"/>
          </a:xfr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0" name="Rektangel: rundade hörn 29">
              <a:extLst>
                <a:ext uri="{FF2B5EF4-FFF2-40B4-BE49-F238E27FC236}">
                  <a16:creationId xmlns:a16="http://schemas.microsoft.com/office/drawing/2014/main" id="{55ABDF62-70E0-43A6-B015-5189CDD24BC5}"/>
                </a:ext>
              </a:extLst>
            </p:cNvPr>
            <p:cNvSpPr/>
            <p:nvPr/>
          </p:nvSpPr>
          <p:spPr>
            <a:xfrm>
              <a:off x="581744" y="1942900"/>
              <a:ext cx="2534624" cy="1480423"/>
            </a:xfrm>
            <a:prstGeom prst="roundRect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68300" dist="177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Rektangel: rundade hörn 4">
              <a:extLst>
                <a:ext uri="{FF2B5EF4-FFF2-40B4-BE49-F238E27FC236}">
                  <a16:creationId xmlns:a16="http://schemas.microsoft.com/office/drawing/2014/main" id="{F720F2E1-44E2-4A65-B937-EF580052477C}"/>
                </a:ext>
              </a:extLst>
            </p:cNvPr>
            <p:cNvSpPr txBox="1"/>
            <p:nvPr/>
          </p:nvSpPr>
          <p:spPr>
            <a:xfrm>
              <a:off x="654012" y="2041389"/>
              <a:ext cx="2390088" cy="13358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i="1" kern="1200" noProof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Infra-structure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76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6000" decel="4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Nobina Template">
  <a:themeElements>
    <a:clrScheme name="Nobina">
      <a:dk1>
        <a:srgbClr val="000000"/>
      </a:dk1>
      <a:lt1>
        <a:sysClr val="window" lastClr="FFFFFF"/>
      </a:lt1>
      <a:dk2>
        <a:srgbClr val="00693C"/>
      </a:dk2>
      <a:lt2>
        <a:srgbClr val="A5ACAF"/>
      </a:lt2>
      <a:accent1>
        <a:srgbClr val="BED600"/>
      </a:accent1>
      <a:accent2>
        <a:srgbClr val="3F9C35"/>
      </a:accent2>
      <a:accent3>
        <a:srgbClr val="004688"/>
      </a:accent3>
      <a:accent4>
        <a:srgbClr val="00A1DE"/>
      </a:accent4>
      <a:accent5>
        <a:srgbClr val="5E6A71"/>
      </a:accent5>
      <a:accent6>
        <a:srgbClr val="F2AF32"/>
      </a:accent6>
      <a:hlink>
        <a:srgbClr val="004688"/>
      </a:hlink>
      <a:folHlink>
        <a:srgbClr val="953734"/>
      </a:folHlink>
    </a:clrScheme>
    <a:fontScheme name="Anpassa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1200"/>
          </a:spcBef>
          <a:buClr>
            <a:srgbClr val="004990"/>
          </a:buClr>
          <a:buSzPct val="110000"/>
          <a:defRPr sz="2000" dirty="0" smtClean="0">
            <a:solidFill>
              <a:srgbClr val="4D4D4D"/>
            </a:solidFill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3F3F3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spiration_till ny pptmall 2017" id="{DB19DAA4-103F-4FA6-A4B7-1E423F4CD6C0}" vid="{2EE9EB22-8BC4-4B88-B59C-99D66CE02704}"/>
    </a:ext>
  </a:extLst>
</a:theme>
</file>

<file path=ppt/theme/theme2.xml><?xml version="1.0" encoding="utf-8"?>
<a:theme xmlns:a="http://schemas.openxmlformats.org/drawingml/2006/main" name="Office Theme">
  <a:themeElements>
    <a:clrScheme name="Nobina 2017">
      <a:dk1>
        <a:srgbClr val="000000"/>
      </a:dk1>
      <a:lt1>
        <a:sysClr val="window" lastClr="FFFFFF"/>
      </a:lt1>
      <a:dk2>
        <a:srgbClr val="00693C"/>
      </a:dk2>
      <a:lt2>
        <a:srgbClr val="A5ACAF"/>
      </a:lt2>
      <a:accent1>
        <a:srgbClr val="BED600"/>
      </a:accent1>
      <a:accent2>
        <a:srgbClr val="3F9C35"/>
      </a:accent2>
      <a:accent3>
        <a:srgbClr val="004688"/>
      </a:accent3>
      <a:accent4>
        <a:srgbClr val="00A1DE"/>
      </a:accent4>
      <a:accent5>
        <a:srgbClr val="5E6A71"/>
      </a:accent5>
      <a:accent6>
        <a:srgbClr val="F2AF32"/>
      </a:accent6>
      <a:hlink>
        <a:srgbClr val="004688"/>
      </a:hlink>
      <a:folHlink>
        <a:srgbClr val="95373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obina 2017">
      <a:dk1>
        <a:srgbClr val="000000"/>
      </a:dk1>
      <a:lt1>
        <a:sysClr val="window" lastClr="FFFFFF"/>
      </a:lt1>
      <a:dk2>
        <a:srgbClr val="00693C"/>
      </a:dk2>
      <a:lt2>
        <a:srgbClr val="A5ACAF"/>
      </a:lt2>
      <a:accent1>
        <a:srgbClr val="BED600"/>
      </a:accent1>
      <a:accent2>
        <a:srgbClr val="3F9C35"/>
      </a:accent2>
      <a:accent3>
        <a:srgbClr val="004688"/>
      </a:accent3>
      <a:accent4>
        <a:srgbClr val="00A1DE"/>
      </a:accent4>
      <a:accent5>
        <a:srgbClr val="5E6A71"/>
      </a:accent5>
      <a:accent6>
        <a:srgbClr val="F2AF32"/>
      </a:accent6>
      <a:hlink>
        <a:srgbClr val="004688"/>
      </a:hlink>
      <a:folHlink>
        <a:srgbClr val="95373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Nobina_Inspiration för PPT-mall 2017</Template>
  <TotalTime>2437</TotalTime>
  <Words>339</Words>
  <Application>Microsoft Office PowerPoint</Application>
  <PresentationFormat>Bredbild</PresentationFormat>
  <Paragraphs>130</Paragraphs>
  <Slides>18</Slides>
  <Notes>8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Malmo Sans Pro Headline</vt:lpstr>
      <vt:lpstr>Wingdings</vt:lpstr>
      <vt:lpstr>Nobina Template</vt:lpstr>
      <vt:lpstr>PowerPoint-presentation</vt:lpstr>
      <vt:lpstr>Nobina - The Leading nordic PT operator  </vt:lpstr>
      <vt:lpstr>PowerPoint-presentation</vt:lpstr>
      <vt:lpstr>Nordic public bus transport market dynamics</vt:lpstr>
      <vt:lpstr>Bus – the safest road transport</vt:lpstr>
      <vt:lpstr>PowerPoint-presentation</vt:lpstr>
      <vt:lpstr>PowerPoint-presentation</vt:lpstr>
      <vt:lpstr>Management challenge</vt:lpstr>
      <vt:lpstr>PowerPoint-presentation</vt:lpstr>
      <vt:lpstr>PowerPoint-presentation</vt:lpstr>
      <vt:lpstr>Planning and infrastructure</vt:lpstr>
      <vt:lpstr>PowerPoint-presentation</vt:lpstr>
      <vt:lpstr>Alcolock</vt:lpstr>
      <vt:lpstr>Fire prevention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Martin Atterhall</dc:creator>
  <cp:lastModifiedBy>Martin Atterhall</cp:lastModifiedBy>
  <cp:revision>60</cp:revision>
  <dcterms:created xsi:type="dcterms:W3CDTF">2019-03-11T14:25:49Z</dcterms:created>
  <dcterms:modified xsi:type="dcterms:W3CDTF">2019-04-02T19:10:38Z</dcterms:modified>
  <cp:contentStatus/>
</cp:coreProperties>
</file>